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49" r:id="rId1"/>
  </p:sldMasterIdLst>
  <p:sldIdLst>
    <p:sldId id="739" r:id="rId2"/>
    <p:sldId id="758" r:id="rId3"/>
    <p:sldId id="740" r:id="rId4"/>
    <p:sldId id="741" r:id="rId5"/>
    <p:sldId id="742" r:id="rId6"/>
    <p:sldId id="743" r:id="rId7"/>
    <p:sldId id="744" r:id="rId8"/>
    <p:sldId id="746" r:id="rId9"/>
    <p:sldId id="747" r:id="rId10"/>
    <p:sldId id="748" r:id="rId11"/>
    <p:sldId id="750" r:id="rId12"/>
    <p:sldId id="751" r:id="rId13"/>
    <p:sldId id="752" r:id="rId14"/>
    <p:sldId id="753" r:id="rId15"/>
    <p:sldId id="754" r:id="rId16"/>
    <p:sldId id="755" r:id="rId17"/>
    <p:sldId id="756" r:id="rId18"/>
    <p:sldId id="757" r:id="rId19"/>
  </p:sldIdLst>
  <p:sldSz cx="12192000" cy="6858000"/>
  <p:notesSz cx="6858000" cy="9144000"/>
  <p:defaultTextStyle>
    <a:defPPr>
      <a:defRPr lang="zh-CN"/>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B4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napToObjects="1">
      <p:cViewPr varScale="1">
        <p:scale>
          <a:sx n="69" d="100"/>
          <a:sy n="69" d="100"/>
        </p:scale>
        <p:origin x="524" y="4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6">
            <a:extLst>
              <a:ext uri="{FF2B5EF4-FFF2-40B4-BE49-F238E27FC236}">
                <a16:creationId xmlns:a16="http://schemas.microsoft.com/office/drawing/2014/main" id="{56591B66-8DB5-4514-8BC7-6FCCB2327C69}"/>
              </a:ext>
            </a:extLst>
          </p:cNvPr>
          <p:cNvGrpSpPr>
            <a:grpSpLocks/>
          </p:cNvGrpSpPr>
          <p:nvPr/>
        </p:nvGrpSpPr>
        <p:grpSpPr bwMode="auto">
          <a:xfrm>
            <a:off x="0" y="-7938"/>
            <a:ext cx="12192000" cy="6865938"/>
            <a:chOff x="0" y="-8467"/>
            <a:chExt cx="12192000" cy="6866467"/>
          </a:xfrm>
        </p:grpSpPr>
        <p:cxnSp>
          <p:nvCxnSpPr>
            <p:cNvPr id="5" name="Straight Connector 31">
              <a:extLst>
                <a:ext uri="{FF2B5EF4-FFF2-40B4-BE49-F238E27FC236}">
                  <a16:creationId xmlns:a16="http://schemas.microsoft.com/office/drawing/2014/main" id="{0C6AC296-A75A-472D-8050-981F28251E5F}"/>
                </a:ext>
              </a:extLst>
            </p:cNvPr>
            <p:cNvCxnSpPr/>
            <p:nvPr/>
          </p:nvCxnSpPr>
          <p:spPr>
            <a:xfrm>
              <a:off x="9371013" y="-528"/>
              <a:ext cx="1219200" cy="6858528"/>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 name="Straight Connector 20">
              <a:extLst>
                <a:ext uri="{FF2B5EF4-FFF2-40B4-BE49-F238E27FC236}">
                  <a16:creationId xmlns:a16="http://schemas.microsoft.com/office/drawing/2014/main" id="{A40D1080-8482-466A-8556-2F57DD66FC56}"/>
                </a:ext>
              </a:extLst>
            </p:cNvPr>
            <p:cNvCxnSpPr/>
            <p:nvPr/>
          </p:nvCxnSpPr>
          <p:spPr>
            <a:xfrm flipH="1">
              <a:off x="7424738" y="3681168"/>
              <a:ext cx="4764087" cy="3176832"/>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 name="Rectangle 23">
              <a:extLst>
                <a:ext uri="{FF2B5EF4-FFF2-40B4-BE49-F238E27FC236}">
                  <a16:creationId xmlns:a16="http://schemas.microsoft.com/office/drawing/2014/main" id="{7D4A9795-446D-4AF2-A895-1E648613A52E}"/>
                </a:ext>
              </a:extLst>
            </p:cNvPr>
            <p:cNvSpPr/>
            <p:nvPr/>
          </p:nvSpPr>
          <p:spPr>
            <a:xfrm>
              <a:off x="9182100" y="-8467"/>
              <a:ext cx="3006725"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25">
              <a:extLst>
                <a:ext uri="{FF2B5EF4-FFF2-40B4-BE49-F238E27FC236}">
                  <a16:creationId xmlns:a16="http://schemas.microsoft.com/office/drawing/2014/main" id="{EF8F9440-2A7C-49F5-A51C-5820FA53B201}"/>
                </a:ext>
              </a:extLst>
            </p:cNvPr>
            <p:cNvSpPr/>
            <p:nvPr/>
          </p:nvSpPr>
          <p:spPr>
            <a:xfrm>
              <a:off x="9602788" y="-8467"/>
              <a:ext cx="2589212"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Isosceles Triangle 26">
              <a:extLst>
                <a:ext uri="{FF2B5EF4-FFF2-40B4-BE49-F238E27FC236}">
                  <a16:creationId xmlns:a16="http://schemas.microsoft.com/office/drawing/2014/main" id="{CA92B36D-B1DA-428B-9785-4057090A245A}"/>
                </a:ext>
              </a:extLst>
            </p:cNvPr>
            <p:cNvSpPr/>
            <p:nvPr/>
          </p:nvSpPr>
          <p:spPr>
            <a:xfrm>
              <a:off x="8932863" y="3047706"/>
              <a:ext cx="3259137" cy="3810294"/>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27">
              <a:extLst>
                <a:ext uri="{FF2B5EF4-FFF2-40B4-BE49-F238E27FC236}">
                  <a16:creationId xmlns:a16="http://schemas.microsoft.com/office/drawing/2014/main" id="{283B81A5-9E88-4885-926D-EDEAABF7DCE5}"/>
                </a:ext>
              </a:extLst>
            </p:cNvPr>
            <p:cNvSpPr/>
            <p:nvPr/>
          </p:nvSpPr>
          <p:spPr>
            <a:xfrm>
              <a:off x="9334500" y="-8467"/>
              <a:ext cx="2854325"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28">
              <a:extLst>
                <a:ext uri="{FF2B5EF4-FFF2-40B4-BE49-F238E27FC236}">
                  <a16:creationId xmlns:a16="http://schemas.microsoft.com/office/drawing/2014/main" id="{70983097-1728-4A46-AB4D-4589CC3C2275}"/>
                </a:ext>
              </a:extLst>
            </p:cNvPr>
            <p:cNvSpPr/>
            <p:nvPr/>
          </p:nvSpPr>
          <p:spPr>
            <a:xfrm>
              <a:off x="10898188" y="-8467"/>
              <a:ext cx="1290637"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9">
              <a:extLst>
                <a:ext uri="{FF2B5EF4-FFF2-40B4-BE49-F238E27FC236}">
                  <a16:creationId xmlns:a16="http://schemas.microsoft.com/office/drawing/2014/main" id="{F4BA580B-948A-4824-B160-B63344EFA09B}"/>
                </a:ext>
              </a:extLst>
            </p:cNvPr>
            <p:cNvSpPr/>
            <p:nvPr/>
          </p:nvSpPr>
          <p:spPr>
            <a:xfrm>
              <a:off x="10939463" y="-8467"/>
              <a:ext cx="1249362"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30">
              <a:extLst>
                <a:ext uri="{FF2B5EF4-FFF2-40B4-BE49-F238E27FC236}">
                  <a16:creationId xmlns:a16="http://schemas.microsoft.com/office/drawing/2014/main" id="{943FC9C1-F587-4BEB-86A2-FF63C6479631}"/>
                </a:ext>
              </a:extLst>
            </p:cNvPr>
            <p:cNvSpPr/>
            <p:nvPr/>
          </p:nvSpPr>
          <p:spPr>
            <a:xfrm>
              <a:off x="10371138" y="3589086"/>
              <a:ext cx="1817687" cy="3268914"/>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8">
              <a:extLst>
                <a:ext uri="{FF2B5EF4-FFF2-40B4-BE49-F238E27FC236}">
                  <a16:creationId xmlns:a16="http://schemas.microsoft.com/office/drawing/2014/main" id="{DA5F1A2F-4CAF-495A-9763-E2374F07F1ED}"/>
                </a:ext>
              </a:extLst>
            </p:cNvPr>
            <p:cNvSpPr/>
            <p:nvPr/>
          </p:nvSpPr>
          <p:spPr>
            <a:xfrm rot="10800000">
              <a:off x="0" y="-528"/>
              <a:ext cx="842963" cy="5666225"/>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b="1">
                <a:solidFill>
                  <a:schemeClr val="accent1">
                    <a:lumMod val="75000"/>
                  </a:schemeClr>
                </a:solidFill>
                <a:latin typeface="宋体" panose="02010600030101010101" pitchFamily="2" charset="-122"/>
                <a:ea typeface="宋体" panose="02010600030101010101" pitchFamily="2" charset="-122"/>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15" name="Date Placeholder 3">
            <a:extLst>
              <a:ext uri="{FF2B5EF4-FFF2-40B4-BE49-F238E27FC236}">
                <a16:creationId xmlns:a16="http://schemas.microsoft.com/office/drawing/2014/main" id="{35176149-D347-4820-BF51-0E4C2E6E222A}"/>
              </a:ext>
            </a:extLst>
          </p:cNvPr>
          <p:cNvSpPr>
            <a:spLocks noGrp="1"/>
          </p:cNvSpPr>
          <p:nvPr>
            <p:ph type="dt" sz="half" idx="10"/>
          </p:nvPr>
        </p:nvSpPr>
        <p:spPr/>
        <p:txBody>
          <a:bodyPr/>
          <a:lstStyle>
            <a:lvl1pPr>
              <a:defRPr/>
            </a:lvl1pPr>
          </a:lstStyle>
          <a:p>
            <a:pPr>
              <a:defRPr/>
            </a:pPr>
            <a:fld id="{B69629F4-A375-4E6F-B216-039DC459843B}" type="datetimeFigureOut">
              <a:rPr lang="en-US"/>
              <a:pPr>
                <a:defRPr/>
              </a:pPr>
              <a:t>11/16/2022</a:t>
            </a:fld>
            <a:endParaRPr lang="en-US" dirty="0">
              <a:solidFill>
                <a:srgbClr val="FFFFFF"/>
              </a:solidFill>
            </a:endParaRPr>
          </a:p>
        </p:txBody>
      </p:sp>
      <p:sp>
        <p:nvSpPr>
          <p:cNvPr id="16" name="Footer Placeholder 4">
            <a:extLst>
              <a:ext uri="{FF2B5EF4-FFF2-40B4-BE49-F238E27FC236}">
                <a16:creationId xmlns:a16="http://schemas.microsoft.com/office/drawing/2014/main" id="{813D2AB3-DDBB-41E3-B496-986CC5B3C0B8}"/>
              </a:ext>
            </a:extLst>
          </p:cNvPr>
          <p:cNvSpPr>
            <a:spLocks noGrp="1"/>
          </p:cNvSpPr>
          <p:nvPr>
            <p:ph type="ftr" sz="quarter" idx="11"/>
          </p:nvPr>
        </p:nvSpPr>
        <p:spPr/>
        <p:txBody>
          <a:bodyPr/>
          <a:lstStyle>
            <a:lvl1pPr>
              <a:defRPr/>
            </a:lvl1pPr>
          </a:lstStyle>
          <a:p>
            <a:pPr>
              <a:defRPr/>
            </a:pPr>
            <a:endParaRPr lang="en-US"/>
          </a:p>
        </p:txBody>
      </p:sp>
      <p:sp>
        <p:nvSpPr>
          <p:cNvPr id="17" name="Slide Number Placeholder 5">
            <a:extLst>
              <a:ext uri="{FF2B5EF4-FFF2-40B4-BE49-F238E27FC236}">
                <a16:creationId xmlns:a16="http://schemas.microsoft.com/office/drawing/2014/main" id="{37F97BD3-B1AD-4619-9FC9-D6D0D3C8F392}"/>
              </a:ext>
            </a:extLst>
          </p:cNvPr>
          <p:cNvSpPr>
            <a:spLocks noGrp="1"/>
          </p:cNvSpPr>
          <p:nvPr>
            <p:ph type="sldNum" sz="quarter" idx="12"/>
          </p:nvPr>
        </p:nvSpPr>
        <p:spPr/>
        <p:txBody>
          <a:bodyPr/>
          <a:lstStyle>
            <a:lvl1pPr>
              <a:defRPr/>
            </a:lvl1pPr>
          </a:lstStyle>
          <a:p>
            <a:pPr>
              <a:defRPr/>
            </a:pPr>
            <a:fld id="{A8310FDA-BD43-49FF-836A-90A13E743BC4}" type="slidenum">
              <a:rPr lang="en-US" altLang="zh-CN"/>
              <a:pPr>
                <a:defRPr/>
              </a:pPr>
              <a:t>‹#›</a:t>
            </a:fld>
            <a:endParaRPr lang="en-US" altLang="zh-CN"/>
          </a:p>
        </p:txBody>
      </p:sp>
    </p:spTree>
    <p:extLst>
      <p:ext uri="{BB962C8B-B14F-4D97-AF65-F5344CB8AC3E}">
        <p14:creationId xmlns:p14="http://schemas.microsoft.com/office/powerpoint/2010/main" val="2370110387"/>
      </p:ext>
    </p:extLst>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a:extLst>
              <a:ext uri="{FF2B5EF4-FFF2-40B4-BE49-F238E27FC236}">
                <a16:creationId xmlns:a16="http://schemas.microsoft.com/office/drawing/2014/main" id="{7688437E-BF98-4D55-A5C6-59D72B4D4F9F}"/>
              </a:ext>
            </a:extLst>
          </p:cNvPr>
          <p:cNvSpPr>
            <a:spLocks noGrp="1"/>
          </p:cNvSpPr>
          <p:nvPr>
            <p:ph type="dt" sz="half" idx="10"/>
          </p:nvPr>
        </p:nvSpPr>
        <p:spPr/>
        <p:txBody>
          <a:bodyPr/>
          <a:lstStyle>
            <a:lvl1pPr>
              <a:defRPr/>
            </a:lvl1pPr>
          </a:lstStyle>
          <a:p>
            <a:pPr>
              <a:defRPr/>
            </a:pPr>
            <a:fld id="{0D0FB58C-7AD4-4462-9C88-6F9ACA3C9AD7}" type="datetimeFigureOut">
              <a:rPr lang="zh-CN" altLang="en-US"/>
              <a:pPr>
                <a:defRPr/>
              </a:pPr>
              <a:t>2022/11/16</a:t>
            </a:fld>
            <a:endParaRPr lang="zh-CN" altLang="en-US"/>
          </a:p>
        </p:txBody>
      </p:sp>
      <p:sp>
        <p:nvSpPr>
          <p:cNvPr id="5" name="Footer Placeholder 4">
            <a:extLst>
              <a:ext uri="{FF2B5EF4-FFF2-40B4-BE49-F238E27FC236}">
                <a16:creationId xmlns:a16="http://schemas.microsoft.com/office/drawing/2014/main" id="{0D6D25AC-98B4-4288-A780-B3706AE2C808}"/>
              </a:ext>
            </a:extLst>
          </p:cNvPr>
          <p:cNvSpPr>
            <a:spLocks noGrp="1"/>
          </p:cNvSpPr>
          <p:nvPr>
            <p:ph type="ftr" sz="quarter" idx="11"/>
          </p:nvPr>
        </p:nvSpPr>
        <p:spPr/>
        <p:txBody>
          <a:bodyPr/>
          <a:lstStyle>
            <a:lvl1pPr>
              <a:defRPr/>
            </a:lvl1pPr>
          </a:lstStyle>
          <a:p>
            <a:pPr>
              <a:defRPr/>
            </a:pPr>
            <a:endParaRPr lang="zh-CN" altLang="en-US"/>
          </a:p>
        </p:txBody>
      </p:sp>
      <p:sp>
        <p:nvSpPr>
          <p:cNvPr id="6" name="Slide Number Placeholder 5">
            <a:extLst>
              <a:ext uri="{FF2B5EF4-FFF2-40B4-BE49-F238E27FC236}">
                <a16:creationId xmlns:a16="http://schemas.microsoft.com/office/drawing/2014/main" id="{FD51B6BA-C1D6-4E5D-A4F8-0884F0593120}"/>
              </a:ext>
            </a:extLst>
          </p:cNvPr>
          <p:cNvSpPr>
            <a:spLocks noGrp="1"/>
          </p:cNvSpPr>
          <p:nvPr>
            <p:ph type="sldNum" sz="quarter" idx="12"/>
          </p:nvPr>
        </p:nvSpPr>
        <p:spPr/>
        <p:txBody>
          <a:bodyPr/>
          <a:lstStyle>
            <a:lvl1pPr>
              <a:defRPr/>
            </a:lvl1pPr>
          </a:lstStyle>
          <a:p>
            <a:pPr>
              <a:defRPr/>
            </a:pPr>
            <a:fld id="{5CC044EF-5CAC-41C2-BE7A-FF49FDF56139}" type="slidenum">
              <a:rPr lang="zh-CN" altLang="en-US"/>
              <a:pPr>
                <a:defRPr/>
              </a:pPr>
              <a:t>‹#›</a:t>
            </a:fld>
            <a:endParaRPr lang="zh-CN" altLang="en-US"/>
          </a:p>
        </p:txBody>
      </p:sp>
    </p:spTree>
    <p:extLst>
      <p:ext uri="{BB962C8B-B14F-4D97-AF65-F5344CB8AC3E}">
        <p14:creationId xmlns:p14="http://schemas.microsoft.com/office/powerpoint/2010/main" val="39703584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5" name="TextBox 19">
            <a:extLst>
              <a:ext uri="{FF2B5EF4-FFF2-40B4-BE49-F238E27FC236}">
                <a16:creationId xmlns:a16="http://schemas.microsoft.com/office/drawing/2014/main" id="{FDD27216-4316-4C93-9B80-E30D8591B8BA}"/>
              </a:ext>
            </a:extLst>
          </p:cNvPr>
          <p:cNvSpPr txBox="1">
            <a:spLocks noChangeArrowheads="1"/>
          </p:cNvSpPr>
          <p:nvPr/>
        </p:nvSpPr>
        <p:spPr bwMode="auto">
          <a:xfrm>
            <a:off x="541338" y="790575"/>
            <a:ext cx="609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8000">
                <a:solidFill>
                  <a:srgbClr val="CEB5DD"/>
                </a:solidFill>
                <a:latin typeface="Arial" panose="020B0604020202020204" pitchFamily="34" charset="0"/>
              </a:rPr>
              <a:t>“</a:t>
            </a:r>
          </a:p>
        </p:txBody>
      </p:sp>
      <p:sp>
        <p:nvSpPr>
          <p:cNvPr id="6" name="TextBox 21">
            <a:extLst>
              <a:ext uri="{FF2B5EF4-FFF2-40B4-BE49-F238E27FC236}">
                <a16:creationId xmlns:a16="http://schemas.microsoft.com/office/drawing/2014/main" id="{4DC0C69D-C715-46DF-A8A9-F8EC629B333A}"/>
              </a:ext>
            </a:extLst>
          </p:cNvPr>
          <p:cNvSpPr txBox="1">
            <a:spLocks noChangeArrowheads="1"/>
          </p:cNvSpPr>
          <p:nvPr/>
        </p:nvSpPr>
        <p:spPr bwMode="auto">
          <a:xfrm>
            <a:off x="8893175" y="2886075"/>
            <a:ext cx="6096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8000">
                <a:solidFill>
                  <a:srgbClr val="CEB5DD"/>
                </a:solidFill>
                <a:latin typeface="Arial" panose="020B0604020202020204" pitchFamily="34" charset="0"/>
              </a:rPr>
              <a:t>”</a:t>
            </a:r>
            <a:endParaRPr lang="en-US" altLang="zh-CN">
              <a:solidFill>
                <a:srgbClr val="CEB5DD"/>
              </a:solidFill>
              <a:latin typeface="Arial" panose="020B0604020202020204" pitchFamily="34" charset="0"/>
            </a:endParaRPr>
          </a:p>
        </p:txBody>
      </p:sp>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7" name="Date Placeholder 3">
            <a:extLst>
              <a:ext uri="{FF2B5EF4-FFF2-40B4-BE49-F238E27FC236}">
                <a16:creationId xmlns:a16="http://schemas.microsoft.com/office/drawing/2014/main" id="{0A1FC5E6-9E35-4FBF-9E8F-82212D8FB811}"/>
              </a:ext>
            </a:extLst>
          </p:cNvPr>
          <p:cNvSpPr>
            <a:spLocks noGrp="1"/>
          </p:cNvSpPr>
          <p:nvPr>
            <p:ph type="dt" sz="half" idx="14"/>
          </p:nvPr>
        </p:nvSpPr>
        <p:spPr/>
        <p:txBody>
          <a:bodyPr/>
          <a:lstStyle>
            <a:lvl1pPr>
              <a:defRPr/>
            </a:lvl1pPr>
          </a:lstStyle>
          <a:p>
            <a:pPr>
              <a:defRPr/>
            </a:pPr>
            <a:fld id="{923E955F-8D44-40BE-B75F-FD604A558165}" type="datetimeFigureOut">
              <a:rPr lang="zh-CN" altLang="en-US"/>
              <a:pPr>
                <a:defRPr/>
              </a:pPr>
              <a:t>2022/11/16</a:t>
            </a:fld>
            <a:endParaRPr lang="zh-CN" altLang="en-US"/>
          </a:p>
        </p:txBody>
      </p:sp>
      <p:sp>
        <p:nvSpPr>
          <p:cNvPr id="8" name="Footer Placeholder 4">
            <a:extLst>
              <a:ext uri="{FF2B5EF4-FFF2-40B4-BE49-F238E27FC236}">
                <a16:creationId xmlns:a16="http://schemas.microsoft.com/office/drawing/2014/main" id="{44FF49C7-F7C4-4041-905F-61D0290124EB}"/>
              </a:ext>
            </a:extLst>
          </p:cNvPr>
          <p:cNvSpPr>
            <a:spLocks noGrp="1"/>
          </p:cNvSpPr>
          <p:nvPr>
            <p:ph type="ftr" sz="quarter" idx="15"/>
          </p:nvPr>
        </p:nvSpPr>
        <p:spPr/>
        <p:txBody>
          <a:bodyPr/>
          <a:lstStyle>
            <a:lvl1pPr>
              <a:defRPr/>
            </a:lvl1pPr>
          </a:lstStyle>
          <a:p>
            <a:pPr>
              <a:defRPr/>
            </a:pPr>
            <a:endParaRPr lang="zh-CN" altLang="en-US"/>
          </a:p>
        </p:txBody>
      </p:sp>
      <p:sp>
        <p:nvSpPr>
          <p:cNvPr id="9" name="Slide Number Placeholder 5">
            <a:extLst>
              <a:ext uri="{FF2B5EF4-FFF2-40B4-BE49-F238E27FC236}">
                <a16:creationId xmlns:a16="http://schemas.microsoft.com/office/drawing/2014/main" id="{7AD4069E-9C72-4895-BDCA-E232B1E95290}"/>
              </a:ext>
            </a:extLst>
          </p:cNvPr>
          <p:cNvSpPr>
            <a:spLocks noGrp="1"/>
          </p:cNvSpPr>
          <p:nvPr>
            <p:ph type="sldNum" sz="quarter" idx="16"/>
          </p:nvPr>
        </p:nvSpPr>
        <p:spPr/>
        <p:txBody>
          <a:bodyPr/>
          <a:lstStyle>
            <a:lvl1pPr>
              <a:defRPr/>
            </a:lvl1pPr>
          </a:lstStyle>
          <a:p>
            <a:pPr>
              <a:defRPr/>
            </a:pPr>
            <a:fld id="{5D8422D0-AC72-42E1-A1AF-26FFA452E5FF}" type="slidenum">
              <a:rPr lang="zh-CN" altLang="en-US"/>
              <a:pPr>
                <a:defRPr/>
              </a:pPr>
              <a:t>‹#›</a:t>
            </a:fld>
            <a:endParaRPr lang="zh-CN" altLang="en-US"/>
          </a:p>
        </p:txBody>
      </p:sp>
    </p:spTree>
    <p:extLst>
      <p:ext uri="{BB962C8B-B14F-4D97-AF65-F5344CB8AC3E}">
        <p14:creationId xmlns:p14="http://schemas.microsoft.com/office/powerpoint/2010/main" val="2077293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1513914"/>
          </a:xfrm>
        </p:spPr>
        <p:txBody>
          <a:bodyP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a:extLst>
              <a:ext uri="{FF2B5EF4-FFF2-40B4-BE49-F238E27FC236}">
                <a16:creationId xmlns:a16="http://schemas.microsoft.com/office/drawing/2014/main" id="{98219FF6-8A08-4081-94D1-4E8DD77FB3AC}"/>
              </a:ext>
            </a:extLst>
          </p:cNvPr>
          <p:cNvSpPr>
            <a:spLocks noGrp="1"/>
          </p:cNvSpPr>
          <p:nvPr>
            <p:ph type="dt" sz="half" idx="10"/>
          </p:nvPr>
        </p:nvSpPr>
        <p:spPr/>
        <p:txBody>
          <a:bodyPr/>
          <a:lstStyle>
            <a:lvl1pPr>
              <a:defRPr/>
            </a:lvl1pPr>
          </a:lstStyle>
          <a:p>
            <a:pPr>
              <a:defRPr/>
            </a:pPr>
            <a:fld id="{5FAE5903-6F83-45A2-9B2B-94AC2300FBC1}" type="datetimeFigureOut">
              <a:rPr lang="zh-CN" altLang="en-US"/>
              <a:pPr>
                <a:defRPr/>
              </a:pPr>
              <a:t>2022/11/16</a:t>
            </a:fld>
            <a:endParaRPr lang="zh-CN" altLang="en-US"/>
          </a:p>
        </p:txBody>
      </p:sp>
      <p:sp>
        <p:nvSpPr>
          <p:cNvPr id="5" name="Footer Placeholder 4">
            <a:extLst>
              <a:ext uri="{FF2B5EF4-FFF2-40B4-BE49-F238E27FC236}">
                <a16:creationId xmlns:a16="http://schemas.microsoft.com/office/drawing/2014/main" id="{D31223D7-A88F-4374-9D52-DE5A7DBA1284}"/>
              </a:ext>
            </a:extLst>
          </p:cNvPr>
          <p:cNvSpPr>
            <a:spLocks noGrp="1"/>
          </p:cNvSpPr>
          <p:nvPr>
            <p:ph type="ftr" sz="quarter" idx="11"/>
          </p:nvPr>
        </p:nvSpPr>
        <p:spPr/>
        <p:txBody>
          <a:bodyPr/>
          <a:lstStyle>
            <a:lvl1pPr>
              <a:defRPr/>
            </a:lvl1pPr>
          </a:lstStyle>
          <a:p>
            <a:pPr>
              <a:defRPr/>
            </a:pPr>
            <a:endParaRPr lang="zh-CN" altLang="en-US"/>
          </a:p>
        </p:txBody>
      </p:sp>
      <p:sp>
        <p:nvSpPr>
          <p:cNvPr id="6" name="Slide Number Placeholder 5">
            <a:extLst>
              <a:ext uri="{FF2B5EF4-FFF2-40B4-BE49-F238E27FC236}">
                <a16:creationId xmlns:a16="http://schemas.microsoft.com/office/drawing/2014/main" id="{60034A80-3BF5-47CA-AC88-C2832EAC3EBC}"/>
              </a:ext>
            </a:extLst>
          </p:cNvPr>
          <p:cNvSpPr>
            <a:spLocks noGrp="1"/>
          </p:cNvSpPr>
          <p:nvPr>
            <p:ph type="sldNum" sz="quarter" idx="12"/>
          </p:nvPr>
        </p:nvSpPr>
        <p:spPr/>
        <p:txBody>
          <a:bodyPr/>
          <a:lstStyle>
            <a:lvl1pPr>
              <a:defRPr/>
            </a:lvl1pPr>
          </a:lstStyle>
          <a:p>
            <a:pPr>
              <a:defRPr/>
            </a:pPr>
            <a:fld id="{7970EE83-970E-466B-B814-5BA14D907221}" type="slidenum">
              <a:rPr lang="zh-CN" altLang="en-US"/>
              <a:pPr>
                <a:defRPr/>
              </a:pPr>
              <a:t>‹#›</a:t>
            </a:fld>
            <a:endParaRPr lang="zh-CN" altLang="en-US"/>
          </a:p>
        </p:txBody>
      </p:sp>
    </p:spTree>
    <p:extLst>
      <p:ext uri="{BB962C8B-B14F-4D97-AF65-F5344CB8AC3E}">
        <p14:creationId xmlns:p14="http://schemas.microsoft.com/office/powerpoint/2010/main" val="39800177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5" name="TextBox 23">
            <a:extLst>
              <a:ext uri="{FF2B5EF4-FFF2-40B4-BE49-F238E27FC236}">
                <a16:creationId xmlns:a16="http://schemas.microsoft.com/office/drawing/2014/main" id="{AD2259AA-6A7E-44EF-9120-FA72064DAA91}"/>
              </a:ext>
            </a:extLst>
          </p:cNvPr>
          <p:cNvSpPr txBox="1">
            <a:spLocks noChangeArrowheads="1"/>
          </p:cNvSpPr>
          <p:nvPr/>
        </p:nvSpPr>
        <p:spPr bwMode="auto">
          <a:xfrm>
            <a:off x="541338" y="790575"/>
            <a:ext cx="609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8000">
                <a:solidFill>
                  <a:srgbClr val="CEB5DD"/>
                </a:solidFill>
                <a:latin typeface="Arial" panose="020B0604020202020204" pitchFamily="34" charset="0"/>
              </a:rPr>
              <a:t>“</a:t>
            </a:r>
          </a:p>
        </p:txBody>
      </p:sp>
      <p:sp>
        <p:nvSpPr>
          <p:cNvPr id="6" name="TextBox 24">
            <a:extLst>
              <a:ext uri="{FF2B5EF4-FFF2-40B4-BE49-F238E27FC236}">
                <a16:creationId xmlns:a16="http://schemas.microsoft.com/office/drawing/2014/main" id="{1555AE8A-05FA-46CC-9125-1F0DFE6D27EC}"/>
              </a:ext>
            </a:extLst>
          </p:cNvPr>
          <p:cNvSpPr txBox="1">
            <a:spLocks noChangeArrowheads="1"/>
          </p:cNvSpPr>
          <p:nvPr/>
        </p:nvSpPr>
        <p:spPr bwMode="auto">
          <a:xfrm>
            <a:off x="8893175" y="2886075"/>
            <a:ext cx="6096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8000">
                <a:solidFill>
                  <a:srgbClr val="CEB5DD"/>
                </a:solidFill>
                <a:latin typeface="Arial" panose="020B0604020202020204" pitchFamily="34" charset="0"/>
              </a:rPr>
              <a:t>”</a:t>
            </a:r>
          </a:p>
        </p:txBody>
      </p:sp>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527448"/>
            <a:ext cx="8596668" cy="1513914"/>
          </a:xfrm>
        </p:spPr>
        <p:txBody>
          <a:bodyPr>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7" name="Date Placeholder 3">
            <a:extLst>
              <a:ext uri="{FF2B5EF4-FFF2-40B4-BE49-F238E27FC236}">
                <a16:creationId xmlns:a16="http://schemas.microsoft.com/office/drawing/2014/main" id="{1F9493C3-1C6B-4D3F-B04F-D41C55DB0CA4}"/>
              </a:ext>
            </a:extLst>
          </p:cNvPr>
          <p:cNvSpPr>
            <a:spLocks noGrp="1"/>
          </p:cNvSpPr>
          <p:nvPr>
            <p:ph type="dt" sz="half" idx="14"/>
          </p:nvPr>
        </p:nvSpPr>
        <p:spPr/>
        <p:txBody>
          <a:bodyPr/>
          <a:lstStyle>
            <a:lvl1pPr>
              <a:defRPr/>
            </a:lvl1pPr>
          </a:lstStyle>
          <a:p>
            <a:pPr>
              <a:defRPr/>
            </a:pPr>
            <a:fld id="{262DA9F4-C055-4EF0-8A88-528A9D5C2B5C}" type="datetimeFigureOut">
              <a:rPr lang="zh-CN" altLang="en-US"/>
              <a:pPr>
                <a:defRPr/>
              </a:pPr>
              <a:t>2022/11/16</a:t>
            </a:fld>
            <a:endParaRPr lang="zh-CN" altLang="en-US"/>
          </a:p>
        </p:txBody>
      </p:sp>
      <p:sp>
        <p:nvSpPr>
          <p:cNvPr id="8" name="Footer Placeholder 4">
            <a:extLst>
              <a:ext uri="{FF2B5EF4-FFF2-40B4-BE49-F238E27FC236}">
                <a16:creationId xmlns:a16="http://schemas.microsoft.com/office/drawing/2014/main" id="{81D2291C-9AE1-4AD4-BF5A-A5F6C784F0D5}"/>
              </a:ext>
            </a:extLst>
          </p:cNvPr>
          <p:cNvSpPr>
            <a:spLocks noGrp="1"/>
          </p:cNvSpPr>
          <p:nvPr>
            <p:ph type="ftr" sz="quarter" idx="15"/>
          </p:nvPr>
        </p:nvSpPr>
        <p:spPr/>
        <p:txBody>
          <a:bodyPr/>
          <a:lstStyle>
            <a:lvl1pPr>
              <a:defRPr/>
            </a:lvl1pPr>
          </a:lstStyle>
          <a:p>
            <a:pPr>
              <a:defRPr/>
            </a:pPr>
            <a:endParaRPr lang="zh-CN" altLang="en-US"/>
          </a:p>
        </p:txBody>
      </p:sp>
      <p:sp>
        <p:nvSpPr>
          <p:cNvPr id="9" name="Slide Number Placeholder 5">
            <a:extLst>
              <a:ext uri="{FF2B5EF4-FFF2-40B4-BE49-F238E27FC236}">
                <a16:creationId xmlns:a16="http://schemas.microsoft.com/office/drawing/2014/main" id="{402D5892-FF73-416B-B32F-766369201B6E}"/>
              </a:ext>
            </a:extLst>
          </p:cNvPr>
          <p:cNvSpPr>
            <a:spLocks noGrp="1"/>
          </p:cNvSpPr>
          <p:nvPr>
            <p:ph type="sldNum" sz="quarter" idx="16"/>
          </p:nvPr>
        </p:nvSpPr>
        <p:spPr/>
        <p:txBody>
          <a:bodyPr/>
          <a:lstStyle>
            <a:lvl1pPr>
              <a:defRPr/>
            </a:lvl1pPr>
          </a:lstStyle>
          <a:p>
            <a:pPr>
              <a:defRPr/>
            </a:pPr>
            <a:fld id="{92975F5E-C51D-43BF-9428-D687B41FA1B4}" type="slidenum">
              <a:rPr lang="zh-CN" altLang="en-US"/>
              <a:pPr>
                <a:defRPr/>
              </a:pPr>
              <a:t>‹#›</a:t>
            </a:fld>
            <a:endParaRPr lang="zh-CN" altLang="en-US"/>
          </a:p>
        </p:txBody>
      </p:sp>
    </p:spTree>
    <p:extLst>
      <p:ext uri="{BB962C8B-B14F-4D97-AF65-F5344CB8AC3E}">
        <p14:creationId xmlns:p14="http://schemas.microsoft.com/office/powerpoint/2010/main" val="31284517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527448"/>
            <a:ext cx="8596668" cy="1513914"/>
          </a:xfrm>
        </p:spPr>
        <p:txBody>
          <a:bodyPr>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5" name="Date Placeholder 3">
            <a:extLst>
              <a:ext uri="{FF2B5EF4-FFF2-40B4-BE49-F238E27FC236}">
                <a16:creationId xmlns:a16="http://schemas.microsoft.com/office/drawing/2014/main" id="{6C854F99-33BE-4C11-BFC9-101512C05E36}"/>
              </a:ext>
            </a:extLst>
          </p:cNvPr>
          <p:cNvSpPr>
            <a:spLocks noGrp="1"/>
          </p:cNvSpPr>
          <p:nvPr>
            <p:ph type="dt" sz="half" idx="14"/>
          </p:nvPr>
        </p:nvSpPr>
        <p:spPr/>
        <p:txBody>
          <a:bodyPr/>
          <a:lstStyle>
            <a:lvl1pPr>
              <a:defRPr/>
            </a:lvl1pPr>
          </a:lstStyle>
          <a:p>
            <a:pPr>
              <a:defRPr/>
            </a:pPr>
            <a:fld id="{D1CA54A0-75CF-4F94-92A8-5D49CF04658C}" type="datetimeFigureOut">
              <a:rPr lang="zh-CN" altLang="en-US"/>
              <a:pPr>
                <a:defRPr/>
              </a:pPr>
              <a:t>2022/11/16</a:t>
            </a:fld>
            <a:endParaRPr lang="zh-CN" altLang="en-US"/>
          </a:p>
        </p:txBody>
      </p:sp>
      <p:sp>
        <p:nvSpPr>
          <p:cNvPr id="6" name="Footer Placeholder 4">
            <a:extLst>
              <a:ext uri="{FF2B5EF4-FFF2-40B4-BE49-F238E27FC236}">
                <a16:creationId xmlns:a16="http://schemas.microsoft.com/office/drawing/2014/main" id="{535B47C5-5FCE-440C-A230-B1659C67D91B}"/>
              </a:ext>
            </a:extLst>
          </p:cNvPr>
          <p:cNvSpPr>
            <a:spLocks noGrp="1"/>
          </p:cNvSpPr>
          <p:nvPr>
            <p:ph type="ftr" sz="quarter" idx="15"/>
          </p:nvPr>
        </p:nvSpPr>
        <p:spPr/>
        <p:txBody>
          <a:bodyPr/>
          <a:lstStyle>
            <a:lvl1pPr>
              <a:defRPr/>
            </a:lvl1pPr>
          </a:lstStyle>
          <a:p>
            <a:pPr>
              <a:defRPr/>
            </a:pPr>
            <a:endParaRPr lang="zh-CN" altLang="en-US"/>
          </a:p>
        </p:txBody>
      </p:sp>
      <p:sp>
        <p:nvSpPr>
          <p:cNvPr id="7" name="Slide Number Placeholder 5">
            <a:extLst>
              <a:ext uri="{FF2B5EF4-FFF2-40B4-BE49-F238E27FC236}">
                <a16:creationId xmlns:a16="http://schemas.microsoft.com/office/drawing/2014/main" id="{2FB71F73-3F49-4BCC-9CB0-B0B6B7FE22C0}"/>
              </a:ext>
            </a:extLst>
          </p:cNvPr>
          <p:cNvSpPr>
            <a:spLocks noGrp="1"/>
          </p:cNvSpPr>
          <p:nvPr>
            <p:ph type="sldNum" sz="quarter" idx="16"/>
          </p:nvPr>
        </p:nvSpPr>
        <p:spPr/>
        <p:txBody>
          <a:bodyPr/>
          <a:lstStyle>
            <a:lvl1pPr>
              <a:defRPr/>
            </a:lvl1pPr>
          </a:lstStyle>
          <a:p>
            <a:pPr>
              <a:defRPr/>
            </a:pPr>
            <a:fld id="{CC0273A9-7BC7-42F6-92C3-EA70CD14986D}" type="slidenum">
              <a:rPr lang="zh-CN" altLang="en-US"/>
              <a:pPr>
                <a:defRPr/>
              </a:pPr>
              <a:t>‹#›</a:t>
            </a:fld>
            <a:endParaRPr lang="zh-CN" altLang="en-US"/>
          </a:p>
        </p:txBody>
      </p:sp>
    </p:spTree>
    <p:extLst>
      <p:ext uri="{BB962C8B-B14F-4D97-AF65-F5344CB8AC3E}">
        <p14:creationId xmlns:p14="http://schemas.microsoft.com/office/powerpoint/2010/main" val="18124644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a:extLst>
              <a:ext uri="{FF2B5EF4-FFF2-40B4-BE49-F238E27FC236}">
                <a16:creationId xmlns:a16="http://schemas.microsoft.com/office/drawing/2014/main" id="{8BC398D1-47CC-4351-80D5-32EC737E6127}"/>
              </a:ext>
            </a:extLst>
          </p:cNvPr>
          <p:cNvSpPr>
            <a:spLocks noGrp="1"/>
          </p:cNvSpPr>
          <p:nvPr>
            <p:ph type="dt" sz="half" idx="10"/>
          </p:nvPr>
        </p:nvSpPr>
        <p:spPr/>
        <p:txBody>
          <a:bodyPr/>
          <a:lstStyle>
            <a:lvl1pPr>
              <a:defRPr/>
            </a:lvl1pPr>
          </a:lstStyle>
          <a:p>
            <a:pPr>
              <a:defRPr/>
            </a:pPr>
            <a:fld id="{6139BF35-6EA0-44E6-946A-7BD8B4A2A016}" type="datetimeFigureOut">
              <a:rPr lang="zh-CN" altLang="en-US"/>
              <a:pPr>
                <a:defRPr/>
              </a:pPr>
              <a:t>2022/11/16</a:t>
            </a:fld>
            <a:endParaRPr lang="zh-CN" altLang="en-US"/>
          </a:p>
        </p:txBody>
      </p:sp>
      <p:sp>
        <p:nvSpPr>
          <p:cNvPr id="5" name="Footer Placeholder 4">
            <a:extLst>
              <a:ext uri="{FF2B5EF4-FFF2-40B4-BE49-F238E27FC236}">
                <a16:creationId xmlns:a16="http://schemas.microsoft.com/office/drawing/2014/main" id="{20366F88-73A1-47E0-B858-F61D89DAF9AE}"/>
              </a:ext>
            </a:extLst>
          </p:cNvPr>
          <p:cNvSpPr>
            <a:spLocks noGrp="1"/>
          </p:cNvSpPr>
          <p:nvPr>
            <p:ph type="ftr" sz="quarter" idx="11"/>
          </p:nvPr>
        </p:nvSpPr>
        <p:spPr/>
        <p:txBody>
          <a:bodyPr/>
          <a:lstStyle>
            <a:lvl1pPr>
              <a:defRPr/>
            </a:lvl1pPr>
          </a:lstStyle>
          <a:p>
            <a:pPr>
              <a:defRPr/>
            </a:pPr>
            <a:endParaRPr lang="zh-CN" altLang="en-US"/>
          </a:p>
        </p:txBody>
      </p:sp>
      <p:sp>
        <p:nvSpPr>
          <p:cNvPr id="6" name="Slide Number Placeholder 5">
            <a:extLst>
              <a:ext uri="{FF2B5EF4-FFF2-40B4-BE49-F238E27FC236}">
                <a16:creationId xmlns:a16="http://schemas.microsoft.com/office/drawing/2014/main" id="{45D140C3-0CC7-4CC4-AE19-2387E7A1B8DD}"/>
              </a:ext>
            </a:extLst>
          </p:cNvPr>
          <p:cNvSpPr>
            <a:spLocks noGrp="1"/>
          </p:cNvSpPr>
          <p:nvPr>
            <p:ph type="sldNum" sz="quarter" idx="12"/>
          </p:nvPr>
        </p:nvSpPr>
        <p:spPr/>
        <p:txBody>
          <a:bodyPr/>
          <a:lstStyle>
            <a:lvl1pPr>
              <a:defRPr/>
            </a:lvl1pPr>
          </a:lstStyle>
          <a:p>
            <a:pPr>
              <a:defRPr/>
            </a:pPr>
            <a:fld id="{F5C47D21-2D33-4882-85D2-8F7D9D21E387}" type="slidenum">
              <a:rPr lang="zh-CN" altLang="en-US"/>
              <a:pPr>
                <a:defRPr/>
              </a:pPr>
              <a:t>‹#›</a:t>
            </a:fld>
            <a:endParaRPr lang="zh-CN" altLang="en-US"/>
          </a:p>
        </p:txBody>
      </p:sp>
    </p:spTree>
    <p:extLst>
      <p:ext uri="{BB962C8B-B14F-4D97-AF65-F5344CB8AC3E}">
        <p14:creationId xmlns:p14="http://schemas.microsoft.com/office/powerpoint/2010/main" val="2217633743"/>
      </p:ext>
    </p:extLst>
  </p:cSld>
  <p:clrMapOvr>
    <a:masterClrMapping/>
  </p:clrMapOvr>
  <p:transition>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a:extLst>
              <a:ext uri="{FF2B5EF4-FFF2-40B4-BE49-F238E27FC236}">
                <a16:creationId xmlns:a16="http://schemas.microsoft.com/office/drawing/2014/main" id="{35D95FBB-FCB8-4B8F-9BF1-6FEBF8CDAE58}"/>
              </a:ext>
            </a:extLst>
          </p:cNvPr>
          <p:cNvSpPr>
            <a:spLocks noGrp="1"/>
          </p:cNvSpPr>
          <p:nvPr>
            <p:ph type="dt" sz="half" idx="10"/>
          </p:nvPr>
        </p:nvSpPr>
        <p:spPr/>
        <p:txBody>
          <a:bodyPr/>
          <a:lstStyle>
            <a:lvl1pPr>
              <a:defRPr/>
            </a:lvl1pPr>
          </a:lstStyle>
          <a:p>
            <a:pPr>
              <a:defRPr/>
            </a:pPr>
            <a:fld id="{086A19DD-769D-4E5D-8C4A-2F9F5CC0F185}" type="datetimeFigureOut">
              <a:rPr lang="zh-CN" altLang="en-US"/>
              <a:pPr>
                <a:defRPr/>
              </a:pPr>
              <a:t>2022/11/16</a:t>
            </a:fld>
            <a:endParaRPr lang="zh-CN" altLang="en-US"/>
          </a:p>
        </p:txBody>
      </p:sp>
      <p:sp>
        <p:nvSpPr>
          <p:cNvPr id="5" name="Footer Placeholder 4">
            <a:extLst>
              <a:ext uri="{FF2B5EF4-FFF2-40B4-BE49-F238E27FC236}">
                <a16:creationId xmlns:a16="http://schemas.microsoft.com/office/drawing/2014/main" id="{21344AE2-A7A4-4505-96A5-13B421792AA3}"/>
              </a:ext>
            </a:extLst>
          </p:cNvPr>
          <p:cNvSpPr>
            <a:spLocks noGrp="1"/>
          </p:cNvSpPr>
          <p:nvPr>
            <p:ph type="ftr" sz="quarter" idx="11"/>
          </p:nvPr>
        </p:nvSpPr>
        <p:spPr/>
        <p:txBody>
          <a:bodyPr/>
          <a:lstStyle>
            <a:lvl1pPr>
              <a:defRPr/>
            </a:lvl1pPr>
          </a:lstStyle>
          <a:p>
            <a:pPr>
              <a:defRPr/>
            </a:pPr>
            <a:endParaRPr lang="zh-CN" altLang="en-US"/>
          </a:p>
        </p:txBody>
      </p:sp>
      <p:sp>
        <p:nvSpPr>
          <p:cNvPr id="6" name="Slide Number Placeholder 5">
            <a:extLst>
              <a:ext uri="{FF2B5EF4-FFF2-40B4-BE49-F238E27FC236}">
                <a16:creationId xmlns:a16="http://schemas.microsoft.com/office/drawing/2014/main" id="{C6433F18-6E84-4C04-9A73-ADDDDD9F0E65}"/>
              </a:ext>
            </a:extLst>
          </p:cNvPr>
          <p:cNvSpPr>
            <a:spLocks noGrp="1"/>
          </p:cNvSpPr>
          <p:nvPr>
            <p:ph type="sldNum" sz="quarter" idx="12"/>
          </p:nvPr>
        </p:nvSpPr>
        <p:spPr/>
        <p:txBody>
          <a:bodyPr/>
          <a:lstStyle>
            <a:lvl1pPr>
              <a:defRPr/>
            </a:lvl1pPr>
          </a:lstStyle>
          <a:p>
            <a:pPr>
              <a:defRPr/>
            </a:pPr>
            <a:fld id="{F85AB7FA-2263-4111-8E4F-50856CE2FF0C}" type="slidenum">
              <a:rPr lang="zh-CN" altLang="en-US"/>
              <a:pPr>
                <a:defRPr/>
              </a:pPr>
              <a:t>‹#›</a:t>
            </a:fld>
            <a:endParaRPr lang="zh-CN" altLang="en-US"/>
          </a:p>
        </p:txBody>
      </p:sp>
    </p:spTree>
    <p:extLst>
      <p:ext uri="{BB962C8B-B14F-4D97-AF65-F5344CB8AC3E}">
        <p14:creationId xmlns:p14="http://schemas.microsoft.com/office/powerpoint/2010/main" val="4293449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b="1">
                <a:solidFill>
                  <a:schemeClr val="accent1">
                    <a:lumMod val="75000"/>
                  </a:schemeClr>
                </a:solidFill>
                <a:latin typeface="宋体" panose="02010600030101010101" pitchFamily="2" charset="-122"/>
                <a:ea typeface="宋体" panose="02010600030101010101" pitchFamily="2" charset="-122"/>
              </a:defRPr>
            </a:lvl1p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lvl1pPr>
              <a:lnSpc>
                <a:spcPct val="150000"/>
              </a:lnSpc>
              <a:defRPr b="1">
                <a:solidFill>
                  <a:schemeClr val="tx1"/>
                </a:solidFill>
                <a:latin typeface="宋体" panose="02010600030101010101" pitchFamily="2" charset="-122"/>
                <a:ea typeface="宋体" panose="02010600030101010101" pitchFamily="2" charset="-122"/>
              </a:defRPr>
            </a:lvl1pPr>
            <a:lvl2pPr>
              <a:lnSpc>
                <a:spcPct val="150000"/>
              </a:lnSpc>
              <a:defRPr b="1">
                <a:solidFill>
                  <a:schemeClr val="tx1"/>
                </a:solidFill>
                <a:latin typeface="宋体" panose="02010600030101010101" pitchFamily="2" charset="-122"/>
                <a:ea typeface="宋体" panose="02010600030101010101" pitchFamily="2" charset="-122"/>
              </a:defRPr>
            </a:lvl2pPr>
            <a:lvl3pPr>
              <a:lnSpc>
                <a:spcPct val="150000"/>
              </a:lnSpc>
              <a:defRPr b="1">
                <a:solidFill>
                  <a:schemeClr val="tx1"/>
                </a:solidFill>
                <a:latin typeface="宋体" panose="02010600030101010101" pitchFamily="2" charset="-122"/>
                <a:ea typeface="宋体" panose="02010600030101010101" pitchFamily="2" charset="-122"/>
              </a:defRPr>
            </a:lvl3pPr>
            <a:lvl4pPr>
              <a:lnSpc>
                <a:spcPct val="150000"/>
              </a:lnSpc>
              <a:defRPr b="1">
                <a:solidFill>
                  <a:schemeClr val="tx1"/>
                </a:solidFill>
                <a:latin typeface="宋体" panose="02010600030101010101" pitchFamily="2" charset="-122"/>
                <a:ea typeface="宋体" panose="02010600030101010101" pitchFamily="2" charset="-122"/>
              </a:defRPr>
            </a:lvl4pPr>
            <a:lvl5pPr>
              <a:lnSpc>
                <a:spcPct val="150000"/>
              </a:lnSpc>
              <a:defRPr b="1">
                <a:solidFill>
                  <a:schemeClr val="tx1"/>
                </a:solidFill>
                <a:latin typeface="宋体" panose="02010600030101010101" pitchFamily="2" charset="-122"/>
                <a:ea typeface="宋体" panose="02010600030101010101" pitchFamily="2"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a:extLst>
              <a:ext uri="{FF2B5EF4-FFF2-40B4-BE49-F238E27FC236}">
                <a16:creationId xmlns:a16="http://schemas.microsoft.com/office/drawing/2014/main" id="{766DB53D-8B32-418C-A707-99466537A5AB}"/>
              </a:ext>
            </a:extLst>
          </p:cNvPr>
          <p:cNvSpPr>
            <a:spLocks noGrp="1"/>
          </p:cNvSpPr>
          <p:nvPr>
            <p:ph type="dt" sz="half" idx="10"/>
          </p:nvPr>
        </p:nvSpPr>
        <p:spPr/>
        <p:txBody>
          <a:bodyPr/>
          <a:lstStyle>
            <a:lvl1pPr>
              <a:defRPr/>
            </a:lvl1pPr>
          </a:lstStyle>
          <a:p>
            <a:pPr>
              <a:defRPr/>
            </a:pPr>
            <a:fld id="{8BF04B8C-8159-41DC-8512-7F1FF6A1A444}" type="datetimeFigureOut">
              <a:rPr lang="en-US"/>
              <a:pPr>
                <a:defRPr/>
              </a:pPr>
              <a:t>11/16/2022</a:t>
            </a:fld>
            <a:endParaRPr lang="en-US"/>
          </a:p>
        </p:txBody>
      </p:sp>
      <p:sp>
        <p:nvSpPr>
          <p:cNvPr id="5" name="Footer Placeholder 4">
            <a:extLst>
              <a:ext uri="{FF2B5EF4-FFF2-40B4-BE49-F238E27FC236}">
                <a16:creationId xmlns:a16="http://schemas.microsoft.com/office/drawing/2014/main" id="{B231DD31-55A2-49A4-A2C6-E5923414D9D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42B9AF2E-A38E-424A-8FD2-01BCBE319F6D}"/>
              </a:ext>
            </a:extLst>
          </p:cNvPr>
          <p:cNvSpPr>
            <a:spLocks noGrp="1"/>
          </p:cNvSpPr>
          <p:nvPr>
            <p:ph type="sldNum" sz="quarter" idx="12"/>
          </p:nvPr>
        </p:nvSpPr>
        <p:spPr/>
        <p:txBody>
          <a:bodyPr/>
          <a:lstStyle>
            <a:lvl1pPr>
              <a:defRPr/>
            </a:lvl1pPr>
          </a:lstStyle>
          <a:p>
            <a:pPr>
              <a:defRPr/>
            </a:pPr>
            <a:fld id="{7F637EFE-9E0B-4F8E-A5C2-3AB0EBBE3638}" type="slidenum">
              <a:rPr lang="en-US" altLang="zh-CN"/>
              <a:pPr>
                <a:defRPr/>
              </a:pPr>
              <a:t>‹#›</a:t>
            </a:fld>
            <a:endParaRPr lang="en-US" altLang="zh-CN"/>
          </a:p>
        </p:txBody>
      </p:sp>
    </p:spTree>
    <p:extLst>
      <p:ext uri="{BB962C8B-B14F-4D97-AF65-F5344CB8AC3E}">
        <p14:creationId xmlns:p14="http://schemas.microsoft.com/office/powerpoint/2010/main" val="4294518106"/>
      </p:ext>
    </p:extLst>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860400"/>
          </a:xfrm>
        </p:spPr>
        <p:txBody>
          <a:bodyPr/>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a:extLst>
              <a:ext uri="{FF2B5EF4-FFF2-40B4-BE49-F238E27FC236}">
                <a16:creationId xmlns:a16="http://schemas.microsoft.com/office/drawing/2014/main" id="{A0C3377F-A7B4-4A2C-95C3-2A1F2D4E0A79}"/>
              </a:ext>
            </a:extLst>
          </p:cNvPr>
          <p:cNvSpPr>
            <a:spLocks noGrp="1"/>
          </p:cNvSpPr>
          <p:nvPr>
            <p:ph type="dt" sz="half" idx="10"/>
          </p:nvPr>
        </p:nvSpPr>
        <p:spPr/>
        <p:txBody>
          <a:bodyPr/>
          <a:lstStyle>
            <a:lvl1pPr>
              <a:defRPr/>
            </a:lvl1pPr>
          </a:lstStyle>
          <a:p>
            <a:pPr>
              <a:defRPr/>
            </a:pPr>
            <a:fld id="{084EA1F7-8C75-4628-A0CF-8E313869ABEB}" type="datetimeFigureOut">
              <a:rPr lang="zh-CN" altLang="en-US"/>
              <a:pPr>
                <a:defRPr/>
              </a:pPr>
              <a:t>2022/11/16</a:t>
            </a:fld>
            <a:endParaRPr lang="zh-CN" altLang="en-US"/>
          </a:p>
        </p:txBody>
      </p:sp>
      <p:sp>
        <p:nvSpPr>
          <p:cNvPr id="5" name="Footer Placeholder 4">
            <a:extLst>
              <a:ext uri="{FF2B5EF4-FFF2-40B4-BE49-F238E27FC236}">
                <a16:creationId xmlns:a16="http://schemas.microsoft.com/office/drawing/2014/main" id="{AFA9AD54-5A05-4879-9CBA-E0CEF81F3BC1}"/>
              </a:ext>
            </a:extLst>
          </p:cNvPr>
          <p:cNvSpPr>
            <a:spLocks noGrp="1"/>
          </p:cNvSpPr>
          <p:nvPr>
            <p:ph type="ftr" sz="quarter" idx="11"/>
          </p:nvPr>
        </p:nvSpPr>
        <p:spPr/>
        <p:txBody>
          <a:bodyPr/>
          <a:lstStyle>
            <a:lvl1pPr>
              <a:defRPr/>
            </a:lvl1pPr>
          </a:lstStyle>
          <a:p>
            <a:pPr>
              <a:defRPr/>
            </a:pPr>
            <a:endParaRPr lang="zh-CN" altLang="en-US"/>
          </a:p>
        </p:txBody>
      </p:sp>
      <p:sp>
        <p:nvSpPr>
          <p:cNvPr id="6" name="Slide Number Placeholder 5">
            <a:extLst>
              <a:ext uri="{FF2B5EF4-FFF2-40B4-BE49-F238E27FC236}">
                <a16:creationId xmlns:a16="http://schemas.microsoft.com/office/drawing/2014/main" id="{3F1C3D95-6D3F-4E7F-AC38-EE829297F99C}"/>
              </a:ext>
            </a:extLst>
          </p:cNvPr>
          <p:cNvSpPr>
            <a:spLocks noGrp="1"/>
          </p:cNvSpPr>
          <p:nvPr>
            <p:ph type="sldNum" sz="quarter" idx="12"/>
          </p:nvPr>
        </p:nvSpPr>
        <p:spPr/>
        <p:txBody>
          <a:bodyPr/>
          <a:lstStyle>
            <a:lvl1pPr>
              <a:defRPr/>
            </a:lvl1pPr>
          </a:lstStyle>
          <a:p>
            <a:pPr>
              <a:defRPr/>
            </a:pPr>
            <a:fld id="{8C535FD4-0BEA-4017-8515-C00797FAF522}" type="slidenum">
              <a:rPr lang="zh-CN" altLang="en-US"/>
              <a:pPr>
                <a:defRPr/>
              </a:pPr>
              <a:t>‹#›</a:t>
            </a:fld>
            <a:endParaRPr lang="zh-CN" altLang="en-US"/>
          </a:p>
        </p:txBody>
      </p:sp>
    </p:spTree>
    <p:extLst>
      <p:ext uri="{BB962C8B-B14F-4D97-AF65-F5344CB8AC3E}">
        <p14:creationId xmlns:p14="http://schemas.microsoft.com/office/powerpoint/2010/main" val="2427086488"/>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3">
            <a:extLst>
              <a:ext uri="{FF2B5EF4-FFF2-40B4-BE49-F238E27FC236}">
                <a16:creationId xmlns:a16="http://schemas.microsoft.com/office/drawing/2014/main" id="{ECFD176D-4490-4913-AC4B-7BF68A6CE0E3}"/>
              </a:ext>
            </a:extLst>
          </p:cNvPr>
          <p:cNvSpPr>
            <a:spLocks noGrp="1"/>
          </p:cNvSpPr>
          <p:nvPr>
            <p:ph type="dt" sz="half" idx="10"/>
          </p:nvPr>
        </p:nvSpPr>
        <p:spPr/>
        <p:txBody>
          <a:bodyPr/>
          <a:lstStyle>
            <a:lvl1pPr>
              <a:defRPr/>
            </a:lvl1pPr>
          </a:lstStyle>
          <a:p>
            <a:pPr>
              <a:defRPr/>
            </a:pPr>
            <a:fld id="{15B392A4-22AD-438B-9F21-4D11071CC009}" type="datetimeFigureOut">
              <a:rPr lang="zh-CN" altLang="en-US"/>
              <a:pPr>
                <a:defRPr/>
              </a:pPr>
              <a:t>2022/11/16</a:t>
            </a:fld>
            <a:endParaRPr lang="zh-CN" altLang="en-US"/>
          </a:p>
        </p:txBody>
      </p:sp>
      <p:sp>
        <p:nvSpPr>
          <p:cNvPr id="6" name="Footer Placeholder 4">
            <a:extLst>
              <a:ext uri="{FF2B5EF4-FFF2-40B4-BE49-F238E27FC236}">
                <a16:creationId xmlns:a16="http://schemas.microsoft.com/office/drawing/2014/main" id="{A1580EC1-DBCA-4749-8BB4-628DCACDE6BF}"/>
              </a:ext>
            </a:extLst>
          </p:cNvPr>
          <p:cNvSpPr>
            <a:spLocks noGrp="1"/>
          </p:cNvSpPr>
          <p:nvPr>
            <p:ph type="ftr" sz="quarter" idx="11"/>
          </p:nvPr>
        </p:nvSpPr>
        <p:spPr/>
        <p:txBody>
          <a:bodyPr/>
          <a:lstStyle>
            <a:lvl1pPr>
              <a:defRPr/>
            </a:lvl1pPr>
          </a:lstStyle>
          <a:p>
            <a:pPr>
              <a:defRPr/>
            </a:pPr>
            <a:endParaRPr lang="zh-CN" altLang="en-US"/>
          </a:p>
        </p:txBody>
      </p:sp>
      <p:sp>
        <p:nvSpPr>
          <p:cNvPr id="7" name="Slide Number Placeholder 5">
            <a:extLst>
              <a:ext uri="{FF2B5EF4-FFF2-40B4-BE49-F238E27FC236}">
                <a16:creationId xmlns:a16="http://schemas.microsoft.com/office/drawing/2014/main" id="{729BBF0F-FD81-452B-A561-099AA5AC5463}"/>
              </a:ext>
            </a:extLst>
          </p:cNvPr>
          <p:cNvSpPr>
            <a:spLocks noGrp="1"/>
          </p:cNvSpPr>
          <p:nvPr>
            <p:ph type="sldNum" sz="quarter" idx="12"/>
          </p:nvPr>
        </p:nvSpPr>
        <p:spPr/>
        <p:txBody>
          <a:bodyPr/>
          <a:lstStyle>
            <a:lvl1pPr>
              <a:defRPr/>
            </a:lvl1pPr>
          </a:lstStyle>
          <a:p>
            <a:pPr>
              <a:defRPr/>
            </a:pPr>
            <a:fld id="{18F25FA0-EF7E-40B8-8188-021382CAC98E}" type="slidenum">
              <a:rPr lang="zh-CN" altLang="en-US"/>
              <a:pPr>
                <a:defRPr/>
              </a:pPr>
              <a:t>‹#›</a:t>
            </a:fld>
            <a:endParaRPr lang="zh-CN" altLang="en-US"/>
          </a:p>
        </p:txBody>
      </p:sp>
    </p:spTree>
    <p:extLst>
      <p:ext uri="{BB962C8B-B14F-4D97-AF65-F5344CB8AC3E}">
        <p14:creationId xmlns:p14="http://schemas.microsoft.com/office/powerpoint/2010/main" val="4138181573"/>
      </p:ext>
    </p:extLst>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3">
            <a:extLst>
              <a:ext uri="{FF2B5EF4-FFF2-40B4-BE49-F238E27FC236}">
                <a16:creationId xmlns:a16="http://schemas.microsoft.com/office/drawing/2014/main" id="{749E173D-8B2B-4CBF-86C8-9D108EF04AC7}"/>
              </a:ext>
            </a:extLst>
          </p:cNvPr>
          <p:cNvSpPr>
            <a:spLocks noGrp="1"/>
          </p:cNvSpPr>
          <p:nvPr>
            <p:ph type="dt" sz="half" idx="10"/>
          </p:nvPr>
        </p:nvSpPr>
        <p:spPr/>
        <p:txBody>
          <a:bodyPr/>
          <a:lstStyle>
            <a:lvl1pPr>
              <a:defRPr/>
            </a:lvl1pPr>
          </a:lstStyle>
          <a:p>
            <a:pPr>
              <a:defRPr/>
            </a:pPr>
            <a:fld id="{2A3981FA-6909-45DB-9B7A-0103194DF88F}" type="datetimeFigureOut">
              <a:rPr lang="zh-CN" altLang="en-US"/>
              <a:pPr>
                <a:defRPr/>
              </a:pPr>
              <a:t>2022/11/16</a:t>
            </a:fld>
            <a:endParaRPr lang="zh-CN" altLang="en-US"/>
          </a:p>
        </p:txBody>
      </p:sp>
      <p:sp>
        <p:nvSpPr>
          <p:cNvPr id="8" name="Footer Placeholder 4">
            <a:extLst>
              <a:ext uri="{FF2B5EF4-FFF2-40B4-BE49-F238E27FC236}">
                <a16:creationId xmlns:a16="http://schemas.microsoft.com/office/drawing/2014/main" id="{383BCF9C-F677-406F-BA09-EF52F09CA697}"/>
              </a:ext>
            </a:extLst>
          </p:cNvPr>
          <p:cNvSpPr>
            <a:spLocks noGrp="1"/>
          </p:cNvSpPr>
          <p:nvPr>
            <p:ph type="ftr" sz="quarter" idx="11"/>
          </p:nvPr>
        </p:nvSpPr>
        <p:spPr/>
        <p:txBody>
          <a:bodyPr/>
          <a:lstStyle>
            <a:lvl1pPr>
              <a:defRPr/>
            </a:lvl1pPr>
          </a:lstStyle>
          <a:p>
            <a:pPr>
              <a:defRPr/>
            </a:pPr>
            <a:endParaRPr lang="zh-CN" altLang="en-US"/>
          </a:p>
        </p:txBody>
      </p:sp>
      <p:sp>
        <p:nvSpPr>
          <p:cNvPr id="9" name="Slide Number Placeholder 5">
            <a:extLst>
              <a:ext uri="{FF2B5EF4-FFF2-40B4-BE49-F238E27FC236}">
                <a16:creationId xmlns:a16="http://schemas.microsoft.com/office/drawing/2014/main" id="{EB7C753D-F129-4A2F-8DE2-F1030D54CFE3}"/>
              </a:ext>
            </a:extLst>
          </p:cNvPr>
          <p:cNvSpPr>
            <a:spLocks noGrp="1"/>
          </p:cNvSpPr>
          <p:nvPr>
            <p:ph type="sldNum" sz="quarter" idx="12"/>
          </p:nvPr>
        </p:nvSpPr>
        <p:spPr/>
        <p:txBody>
          <a:bodyPr/>
          <a:lstStyle>
            <a:lvl1pPr>
              <a:defRPr/>
            </a:lvl1pPr>
          </a:lstStyle>
          <a:p>
            <a:pPr>
              <a:defRPr/>
            </a:pPr>
            <a:fld id="{AEFD9D07-8583-4AC5-93C9-BAE5E402B358}" type="slidenum">
              <a:rPr lang="zh-CN" altLang="en-US"/>
              <a:pPr>
                <a:defRPr/>
              </a:pPr>
              <a:t>‹#›</a:t>
            </a:fld>
            <a:endParaRPr lang="zh-CN" altLang="en-US"/>
          </a:p>
        </p:txBody>
      </p:sp>
    </p:spTree>
    <p:extLst>
      <p:ext uri="{BB962C8B-B14F-4D97-AF65-F5344CB8AC3E}">
        <p14:creationId xmlns:p14="http://schemas.microsoft.com/office/powerpoint/2010/main" val="703783712"/>
      </p:ext>
    </p:extLst>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a:t>单击此处编辑母版标题样式</a:t>
            </a:r>
            <a:endParaRPr lang="en-US" dirty="0"/>
          </a:p>
        </p:txBody>
      </p:sp>
      <p:sp>
        <p:nvSpPr>
          <p:cNvPr id="3" name="Date Placeholder 3">
            <a:extLst>
              <a:ext uri="{FF2B5EF4-FFF2-40B4-BE49-F238E27FC236}">
                <a16:creationId xmlns:a16="http://schemas.microsoft.com/office/drawing/2014/main" id="{8025BDF0-30E7-44A2-AB1D-EDD3C648AAFD}"/>
              </a:ext>
            </a:extLst>
          </p:cNvPr>
          <p:cNvSpPr>
            <a:spLocks noGrp="1"/>
          </p:cNvSpPr>
          <p:nvPr>
            <p:ph type="dt" sz="half" idx="10"/>
          </p:nvPr>
        </p:nvSpPr>
        <p:spPr/>
        <p:txBody>
          <a:bodyPr/>
          <a:lstStyle>
            <a:lvl1pPr>
              <a:defRPr/>
            </a:lvl1pPr>
          </a:lstStyle>
          <a:p>
            <a:pPr>
              <a:defRPr/>
            </a:pPr>
            <a:fld id="{36AC84D0-3336-4FF9-8EDC-3ED89765C7DB}" type="datetimeFigureOut">
              <a:rPr lang="zh-CN" altLang="en-US"/>
              <a:pPr>
                <a:defRPr/>
              </a:pPr>
              <a:t>2022/11/16</a:t>
            </a:fld>
            <a:endParaRPr lang="zh-CN" altLang="en-US"/>
          </a:p>
        </p:txBody>
      </p:sp>
      <p:sp>
        <p:nvSpPr>
          <p:cNvPr id="4" name="Footer Placeholder 4">
            <a:extLst>
              <a:ext uri="{FF2B5EF4-FFF2-40B4-BE49-F238E27FC236}">
                <a16:creationId xmlns:a16="http://schemas.microsoft.com/office/drawing/2014/main" id="{BAC6CAFF-BB1C-4EF4-B50E-3AB8DF9BC5C3}"/>
              </a:ext>
            </a:extLst>
          </p:cNvPr>
          <p:cNvSpPr>
            <a:spLocks noGrp="1"/>
          </p:cNvSpPr>
          <p:nvPr>
            <p:ph type="ftr" sz="quarter" idx="11"/>
          </p:nvPr>
        </p:nvSpPr>
        <p:spPr/>
        <p:txBody>
          <a:bodyPr/>
          <a:lstStyle>
            <a:lvl1pPr>
              <a:defRPr/>
            </a:lvl1pPr>
          </a:lstStyle>
          <a:p>
            <a:pPr>
              <a:defRPr/>
            </a:pPr>
            <a:endParaRPr lang="zh-CN" altLang="en-US"/>
          </a:p>
        </p:txBody>
      </p:sp>
      <p:sp>
        <p:nvSpPr>
          <p:cNvPr id="5" name="Slide Number Placeholder 5">
            <a:extLst>
              <a:ext uri="{FF2B5EF4-FFF2-40B4-BE49-F238E27FC236}">
                <a16:creationId xmlns:a16="http://schemas.microsoft.com/office/drawing/2014/main" id="{43CD880F-4C4B-463C-91FB-5CF58D435874}"/>
              </a:ext>
            </a:extLst>
          </p:cNvPr>
          <p:cNvSpPr>
            <a:spLocks noGrp="1"/>
          </p:cNvSpPr>
          <p:nvPr>
            <p:ph type="sldNum" sz="quarter" idx="12"/>
          </p:nvPr>
        </p:nvSpPr>
        <p:spPr/>
        <p:txBody>
          <a:bodyPr/>
          <a:lstStyle>
            <a:lvl1pPr>
              <a:defRPr/>
            </a:lvl1pPr>
          </a:lstStyle>
          <a:p>
            <a:pPr>
              <a:defRPr/>
            </a:pPr>
            <a:fld id="{89651A1A-D86D-4CD3-93E2-E34FE4405DE5}" type="slidenum">
              <a:rPr lang="zh-CN" altLang="en-US"/>
              <a:pPr>
                <a:defRPr/>
              </a:pPr>
              <a:t>‹#›</a:t>
            </a:fld>
            <a:endParaRPr lang="zh-CN" altLang="en-US"/>
          </a:p>
        </p:txBody>
      </p:sp>
    </p:spTree>
    <p:extLst>
      <p:ext uri="{BB962C8B-B14F-4D97-AF65-F5344CB8AC3E}">
        <p14:creationId xmlns:p14="http://schemas.microsoft.com/office/powerpoint/2010/main" val="3942779528"/>
      </p:ext>
    </p:extLst>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9726F212-9EDD-4544-B0BE-3CC0A4F619E9}"/>
              </a:ext>
            </a:extLst>
          </p:cNvPr>
          <p:cNvSpPr>
            <a:spLocks noGrp="1"/>
          </p:cNvSpPr>
          <p:nvPr>
            <p:ph type="dt" sz="half" idx="10"/>
          </p:nvPr>
        </p:nvSpPr>
        <p:spPr/>
        <p:txBody>
          <a:bodyPr/>
          <a:lstStyle>
            <a:lvl1pPr>
              <a:defRPr/>
            </a:lvl1pPr>
          </a:lstStyle>
          <a:p>
            <a:pPr>
              <a:defRPr/>
            </a:pPr>
            <a:fld id="{40CC3CBF-259A-466D-88AA-0F7C78C27B8A}" type="datetimeFigureOut">
              <a:rPr lang="zh-CN" altLang="en-US"/>
              <a:pPr>
                <a:defRPr/>
              </a:pPr>
              <a:t>2022/11/16</a:t>
            </a:fld>
            <a:endParaRPr lang="zh-CN" altLang="en-US"/>
          </a:p>
        </p:txBody>
      </p:sp>
      <p:sp>
        <p:nvSpPr>
          <p:cNvPr id="3" name="Footer Placeholder 4">
            <a:extLst>
              <a:ext uri="{FF2B5EF4-FFF2-40B4-BE49-F238E27FC236}">
                <a16:creationId xmlns:a16="http://schemas.microsoft.com/office/drawing/2014/main" id="{795E6BA5-9CC6-472E-B6CA-830E75CE74CA}"/>
              </a:ext>
            </a:extLst>
          </p:cNvPr>
          <p:cNvSpPr>
            <a:spLocks noGrp="1"/>
          </p:cNvSpPr>
          <p:nvPr>
            <p:ph type="ftr" sz="quarter" idx="11"/>
          </p:nvPr>
        </p:nvSpPr>
        <p:spPr/>
        <p:txBody>
          <a:bodyPr/>
          <a:lstStyle>
            <a:lvl1pPr>
              <a:defRPr/>
            </a:lvl1pPr>
          </a:lstStyle>
          <a:p>
            <a:pPr>
              <a:defRPr/>
            </a:pPr>
            <a:endParaRPr lang="zh-CN" altLang="en-US"/>
          </a:p>
        </p:txBody>
      </p:sp>
      <p:sp>
        <p:nvSpPr>
          <p:cNvPr id="4" name="Slide Number Placeholder 5">
            <a:extLst>
              <a:ext uri="{FF2B5EF4-FFF2-40B4-BE49-F238E27FC236}">
                <a16:creationId xmlns:a16="http://schemas.microsoft.com/office/drawing/2014/main" id="{F9A37A33-9794-42BE-B4A5-7F3DB12680E4}"/>
              </a:ext>
            </a:extLst>
          </p:cNvPr>
          <p:cNvSpPr>
            <a:spLocks noGrp="1"/>
          </p:cNvSpPr>
          <p:nvPr>
            <p:ph type="sldNum" sz="quarter" idx="12"/>
          </p:nvPr>
        </p:nvSpPr>
        <p:spPr/>
        <p:txBody>
          <a:bodyPr/>
          <a:lstStyle>
            <a:lvl1pPr>
              <a:defRPr/>
            </a:lvl1pPr>
          </a:lstStyle>
          <a:p>
            <a:pPr>
              <a:defRPr/>
            </a:pPr>
            <a:fld id="{B844DAE7-2DA1-4ABB-88A8-20419DE860B0}" type="slidenum">
              <a:rPr lang="zh-CN" altLang="en-US"/>
              <a:pPr>
                <a:defRPr/>
              </a:pPr>
              <a:t>‹#›</a:t>
            </a:fld>
            <a:endParaRPr lang="zh-CN" altLang="en-US"/>
          </a:p>
        </p:txBody>
      </p:sp>
    </p:spTree>
    <p:extLst>
      <p:ext uri="{BB962C8B-B14F-4D97-AF65-F5344CB8AC3E}">
        <p14:creationId xmlns:p14="http://schemas.microsoft.com/office/powerpoint/2010/main" val="3713099885"/>
      </p:ext>
    </p:extLst>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a:t>单击此处编辑母版标题样式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CN" altLang="en-US"/>
              <a:t>单击此处编辑母版文本样式</a:t>
            </a:r>
          </a:p>
        </p:txBody>
      </p:sp>
      <p:sp>
        <p:nvSpPr>
          <p:cNvPr id="5" name="Date Placeholder 3">
            <a:extLst>
              <a:ext uri="{FF2B5EF4-FFF2-40B4-BE49-F238E27FC236}">
                <a16:creationId xmlns:a16="http://schemas.microsoft.com/office/drawing/2014/main" id="{F989CD46-F3C2-46AE-825D-41E9D33F5725}"/>
              </a:ext>
            </a:extLst>
          </p:cNvPr>
          <p:cNvSpPr>
            <a:spLocks noGrp="1"/>
          </p:cNvSpPr>
          <p:nvPr>
            <p:ph type="dt" sz="half" idx="10"/>
          </p:nvPr>
        </p:nvSpPr>
        <p:spPr/>
        <p:txBody>
          <a:bodyPr/>
          <a:lstStyle>
            <a:lvl1pPr>
              <a:defRPr/>
            </a:lvl1pPr>
          </a:lstStyle>
          <a:p>
            <a:pPr>
              <a:defRPr/>
            </a:pPr>
            <a:fld id="{E6FB6EA4-5EDE-479E-8BAB-BF91E2F59DF7}" type="datetimeFigureOut">
              <a:rPr lang="zh-CN" altLang="en-US"/>
              <a:pPr>
                <a:defRPr/>
              </a:pPr>
              <a:t>2022/11/16</a:t>
            </a:fld>
            <a:endParaRPr lang="zh-CN" altLang="en-US"/>
          </a:p>
        </p:txBody>
      </p:sp>
      <p:sp>
        <p:nvSpPr>
          <p:cNvPr id="6" name="Footer Placeholder 4">
            <a:extLst>
              <a:ext uri="{FF2B5EF4-FFF2-40B4-BE49-F238E27FC236}">
                <a16:creationId xmlns:a16="http://schemas.microsoft.com/office/drawing/2014/main" id="{CC77BCD3-6DE3-4F52-A1AA-231805C50C61}"/>
              </a:ext>
            </a:extLst>
          </p:cNvPr>
          <p:cNvSpPr>
            <a:spLocks noGrp="1"/>
          </p:cNvSpPr>
          <p:nvPr>
            <p:ph type="ftr" sz="quarter" idx="11"/>
          </p:nvPr>
        </p:nvSpPr>
        <p:spPr/>
        <p:txBody>
          <a:bodyPr/>
          <a:lstStyle>
            <a:lvl1pPr>
              <a:defRPr/>
            </a:lvl1pPr>
          </a:lstStyle>
          <a:p>
            <a:pPr>
              <a:defRPr/>
            </a:pPr>
            <a:endParaRPr lang="zh-CN" altLang="en-US"/>
          </a:p>
        </p:txBody>
      </p:sp>
      <p:sp>
        <p:nvSpPr>
          <p:cNvPr id="7" name="Slide Number Placeholder 5">
            <a:extLst>
              <a:ext uri="{FF2B5EF4-FFF2-40B4-BE49-F238E27FC236}">
                <a16:creationId xmlns:a16="http://schemas.microsoft.com/office/drawing/2014/main" id="{58BC385F-C8B1-4F9E-9A1C-A9B707788230}"/>
              </a:ext>
            </a:extLst>
          </p:cNvPr>
          <p:cNvSpPr>
            <a:spLocks noGrp="1"/>
          </p:cNvSpPr>
          <p:nvPr>
            <p:ph type="sldNum" sz="quarter" idx="12"/>
          </p:nvPr>
        </p:nvSpPr>
        <p:spPr/>
        <p:txBody>
          <a:bodyPr/>
          <a:lstStyle>
            <a:lvl1pPr>
              <a:defRPr/>
            </a:lvl1pPr>
          </a:lstStyle>
          <a:p>
            <a:pPr>
              <a:defRPr/>
            </a:pPr>
            <a:fld id="{BB583825-3972-4695-ADFA-FA60DA603EEB}" type="slidenum">
              <a:rPr lang="zh-CN" altLang="en-US"/>
              <a:pPr>
                <a:defRPr/>
              </a:pPr>
              <a:t>‹#›</a:t>
            </a:fld>
            <a:endParaRPr lang="zh-CN" altLang="en-US"/>
          </a:p>
        </p:txBody>
      </p:sp>
    </p:spTree>
    <p:extLst>
      <p:ext uri="{BB962C8B-B14F-4D97-AF65-F5344CB8AC3E}">
        <p14:creationId xmlns:p14="http://schemas.microsoft.com/office/powerpoint/2010/main" val="1500370852"/>
      </p:ext>
    </p:extLst>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3">
            <a:extLst>
              <a:ext uri="{FF2B5EF4-FFF2-40B4-BE49-F238E27FC236}">
                <a16:creationId xmlns:a16="http://schemas.microsoft.com/office/drawing/2014/main" id="{69F5DA96-428F-432C-B8A9-46171846AD62}"/>
              </a:ext>
            </a:extLst>
          </p:cNvPr>
          <p:cNvSpPr>
            <a:spLocks noGrp="1"/>
          </p:cNvSpPr>
          <p:nvPr>
            <p:ph type="dt" sz="half" idx="10"/>
          </p:nvPr>
        </p:nvSpPr>
        <p:spPr/>
        <p:txBody>
          <a:bodyPr/>
          <a:lstStyle>
            <a:lvl1pPr>
              <a:defRPr/>
            </a:lvl1pPr>
          </a:lstStyle>
          <a:p>
            <a:pPr>
              <a:defRPr/>
            </a:pPr>
            <a:fld id="{618D691C-C918-40EA-8313-424A6D5BAB88}" type="datetimeFigureOut">
              <a:rPr lang="zh-CN" altLang="en-US"/>
              <a:pPr>
                <a:defRPr/>
              </a:pPr>
              <a:t>2022/11/16</a:t>
            </a:fld>
            <a:endParaRPr lang="zh-CN" altLang="en-US"/>
          </a:p>
        </p:txBody>
      </p:sp>
      <p:sp>
        <p:nvSpPr>
          <p:cNvPr id="6" name="Footer Placeholder 4">
            <a:extLst>
              <a:ext uri="{FF2B5EF4-FFF2-40B4-BE49-F238E27FC236}">
                <a16:creationId xmlns:a16="http://schemas.microsoft.com/office/drawing/2014/main" id="{BCC77A9F-573F-45CB-9B51-BB991BB78073}"/>
              </a:ext>
            </a:extLst>
          </p:cNvPr>
          <p:cNvSpPr>
            <a:spLocks noGrp="1"/>
          </p:cNvSpPr>
          <p:nvPr>
            <p:ph type="ftr" sz="quarter" idx="11"/>
          </p:nvPr>
        </p:nvSpPr>
        <p:spPr/>
        <p:txBody>
          <a:bodyPr/>
          <a:lstStyle>
            <a:lvl1pPr>
              <a:defRPr/>
            </a:lvl1pPr>
          </a:lstStyle>
          <a:p>
            <a:pPr>
              <a:defRPr/>
            </a:pPr>
            <a:endParaRPr lang="zh-CN" altLang="en-US"/>
          </a:p>
        </p:txBody>
      </p:sp>
      <p:sp>
        <p:nvSpPr>
          <p:cNvPr id="7" name="Slide Number Placeholder 5">
            <a:extLst>
              <a:ext uri="{FF2B5EF4-FFF2-40B4-BE49-F238E27FC236}">
                <a16:creationId xmlns:a16="http://schemas.microsoft.com/office/drawing/2014/main" id="{6230ED16-B78A-415C-A414-AE335A1DEFDD}"/>
              </a:ext>
            </a:extLst>
          </p:cNvPr>
          <p:cNvSpPr>
            <a:spLocks noGrp="1"/>
          </p:cNvSpPr>
          <p:nvPr>
            <p:ph type="sldNum" sz="quarter" idx="12"/>
          </p:nvPr>
        </p:nvSpPr>
        <p:spPr/>
        <p:txBody>
          <a:bodyPr/>
          <a:lstStyle>
            <a:lvl1pPr>
              <a:defRPr/>
            </a:lvl1pPr>
          </a:lstStyle>
          <a:p>
            <a:pPr>
              <a:defRPr/>
            </a:pPr>
            <a:fld id="{9BAB8074-E00D-466A-BE7C-C4866A665840}" type="slidenum">
              <a:rPr lang="zh-CN" altLang="en-US"/>
              <a:pPr>
                <a:defRPr/>
              </a:pPr>
              <a:t>‹#›</a:t>
            </a:fld>
            <a:endParaRPr lang="zh-CN" altLang="en-US"/>
          </a:p>
        </p:txBody>
      </p:sp>
    </p:spTree>
    <p:extLst>
      <p:ext uri="{BB962C8B-B14F-4D97-AF65-F5344CB8AC3E}">
        <p14:creationId xmlns:p14="http://schemas.microsoft.com/office/powerpoint/2010/main" val="740951377"/>
      </p:ext>
    </p:extLst>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6">
            <a:extLst>
              <a:ext uri="{FF2B5EF4-FFF2-40B4-BE49-F238E27FC236}">
                <a16:creationId xmlns:a16="http://schemas.microsoft.com/office/drawing/2014/main" id="{46D24723-153E-4693-AC18-A69DF4421169}"/>
              </a:ext>
            </a:extLst>
          </p:cNvPr>
          <p:cNvGrpSpPr>
            <a:grpSpLocks/>
          </p:cNvGrpSpPr>
          <p:nvPr/>
        </p:nvGrpSpPr>
        <p:grpSpPr bwMode="auto">
          <a:xfrm>
            <a:off x="0" y="-7938"/>
            <a:ext cx="12192000" cy="6865938"/>
            <a:chOff x="0" y="-8467"/>
            <a:chExt cx="12192000" cy="6866467"/>
          </a:xfrm>
        </p:grpSpPr>
        <p:cxnSp>
          <p:nvCxnSpPr>
            <p:cNvPr id="20" name="Straight Connector 19">
              <a:extLst>
                <a:ext uri="{FF2B5EF4-FFF2-40B4-BE49-F238E27FC236}">
                  <a16:creationId xmlns:a16="http://schemas.microsoft.com/office/drawing/2014/main" id="{0AA14788-869D-4557-86CB-34174031E180}"/>
                </a:ext>
              </a:extLst>
            </p:cNvPr>
            <p:cNvCxnSpPr/>
            <p:nvPr/>
          </p:nvCxnSpPr>
          <p:spPr>
            <a:xfrm>
              <a:off x="9371013" y="-528"/>
              <a:ext cx="1219200" cy="6858528"/>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84260181-64B5-4564-B420-83273155A6F4}"/>
                </a:ext>
              </a:extLst>
            </p:cNvPr>
            <p:cNvCxnSpPr/>
            <p:nvPr/>
          </p:nvCxnSpPr>
          <p:spPr>
            <a:xfrm flipH="1">
              <a:off x="7424738" y="3681168"/>
              <a:ext cx="4764087" cy="3176832"/>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a:extLst>
                <a:ext uri="{FF2B5EF4-FFF2-40B4-BE49-F238E27FC236}">
                  <a16:creationId xmlns:a16="http://schemas.microsoft.com/office/drawing/2014/main" id="{98866B6B-41E0-4818-AD65-E9E980016B42}"/>
                </a:ext>
              </a:extLst>
            </p:cNvPr>
            <p:cNvSpPr/>
            <p:nvPr/>
          </p:nvSpPr>
          <p:spPr>
            <a:xfrm>
              <a:off x="9182100" y="-8467"/>
              <a:ext cx="3006725"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a:extLst>
                <a:ext uri="{FF2B5EF4-FFF2-40B4-BE49-F238E27FC236}">
                  <a16:creationId xmlns:a16="http://schemas.microsoft.com/office/drawing/2014/main" id="{D1D47279-1729-4606-A542-21848F2BF3F7}"/>
                </a:ext>
              </a:extLst>
            </p:cNvPr>
            <p:cNvSpPr/>
            <p:nvPr/>
          </p:nvSpPr>
          <p:spPr>
            <a:xfrm>
              <a:off x="9602788" y="-8467"/>
              <a:ext cx="2589212"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49D1D926-A9ED-4FAE-9A58-56C2D4D41155}"/>
                </a:ext>
              </a:extLst>
            </p:cNvPr>
            <p:cNvSpPr/>
            <p:nvPr/>
          </p:nvSpPr>
          <p:spPr>
            <a:xfrm>
              <a:off x="8932863" y="3047706"/>
              <a:ext cx="3259137" cy="3810294"/>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a:extLst>
                <a:ext uri="{FF2B5EF4-FFF2-40B4-BE49-F238E27FC236}">
                  <a16:creationId xmlns:a16="http://schemas.microsoft.com/office/drawing/2014/main" id="{87ADE924-1528-4876-B5B6-52FD0E897FFA}"/>
                </a:ext>
              </a:extLst>
            </p:cNvPr>
            <p:cNvSpPr/>
            <p:nvPr/>
          </p:nvSpPr>
          <p:spPr>
            <a:xfrm>
              <a:off x="9334500" y="-8467"/>
              <a:ext cx="2854325"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a:extLst>
                <a:ext uri="{FF2B5EF4-FFF2-40B4-BE49-F238E27FC236}">
                  <a16:creationId xmlns:a16="http://schemas.microsoft.com/office/drawing/2014/main" id="{C3510BA2-E3F3-42EF-8E43-09959089D63C}"/>
                </a:ext>
              </a:extLst>
            </p:cNvPr>
            <p:cNvSpPr/>
            <p:nvPr/>
          </p:nvSpPr>
          <p:spPr>
            <a:xfrm>
              <a:off x="10898188" y="-8467"/>
              <a:ext cx="1290637"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a:extLst>
                <a:ext uri="{FF2B5EF4-FFF2-40B4-BE49-F238E27FC236}">
                  <a16:creationId xmlns:a16="http://schemas.microsoft.com/office/drawing/2014/main" id="{C01373EC-5330-4ED5-B836-CE253A2EDD77}"/>
                </a:ext>
              </a:extLst>
            </p:cNvPr>
            <p:cNvSpPr/>
            <p:nvPr/>
          </p:nvSpPr>
          <p:spPr>
            <a:xfrm>
              <a:off x="10939463" y="-8467"/>
              <a:ext cx="1249362"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6CA3536C-C522-4B75-8383-57E4F4DE707A}"/>
                </a:ext>
              </a:extLst>
            </p:cNvPr>
            <p:cNvSpPr/>
            <p:nvPr/>
          </p:nvSpPr>
          <p:spPr>
            <a:xfrm>
              <a:off x="10371138" y="3589086"/>
              <a:ext cx="1817687" cy="3268914"/>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A8FB523F-D1BA-471D-AFDE-9A47CCF0585F}"/>
                </a:ext>
              </a:extLst>
            </p:cNvPr>
            <p:cNvSpPr/>
            <p:nvPr/>
          </p:nvSpPr>
          <p:spPr>
            <a:xfrm>
              <a:off x="0" y="4012981"/>
              <a:ext cx="449263" cy="2845019"/>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1027" name="Title Placeholder 1">
            <a:extLst>
              <a:ext uri="{FF2B5EF4-FFF2-40B4-BE49-F238E27FC236}">
                <a16:creationId xmlns:a16="http://schemas.microsoft.com/office/drawing/2014/main" id="{A0CDCB37-F2D3-4E16-87F8-E1B39D913C20}"/>
              </a:ext>
            </a:extLst>
          </p:cNvPr>
          <p:cNvSpPr>
            <a:spLocks noGrp="1"/>
          </p:cNvSpPr>
          <p:nvPr>
            <p:ph type="title"/>
          </p:nvPr>
        </p:nvSpPr>
        <p:spPr bwMode="auto">
          <a:xfrm>
            <a:off x="677863" y="609600"/>
            <a:ext cx="8596312"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单击此处编辑母版标题样式</a:t>
            </a:r>
            <a:endParaRPr lang="en-US" altLang="zh-CN"/>
          </a:p>
        </p:txBody>
      </p:sp>
      <p:sp>
        <p:nvSpPr>
          <p:cNvPr id="1028" name="Text Placeholder 2">
            <a:extLst>
              <a:ext uri="{FF2B5EF4-FFF2-40B4-BE49-F238E27FC236}">
                <a16:creationId xmlns:a16="http://schemas.microsoft.com/office/drawing/2014/main" id="{EF888B13-DB6D-40DC-B1AB-0EBD4910BABC}"/>
              </a:ext>
            </a:extLst>
          </p:cNvPr>
          <p:cNvSpPr>
            <a:spLocks noGrp="1"/>
          </p:cNvSpPr>
          <p:nvPr>
            <p:ph type="body" idx="1"/>
          </p:nvPr>
        </p:nvSpPr>
        <p:spPr bwMode="auto">
          <a:xfrm>
            <a:off x="677863" y="2160588"/>
            <a:ext cx="8596312" cy="388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4" name="Date Placeholder 3">
            <a:extLst>
              <a:ext uri="{FF2B5EF4-FFF2-40B4-BE49-F238E27FC236}">
                <a16:creationId xmlns:a16="http://schemas.microsoft.com/office/drawing/2014/main" id="{A24B8D45-EF7F-4596-BAEB-08A4AE01F24C}"/>
              </a:ext>
            </a:extLst>
          </p:cNvPr>
          <p:cNvSpPr>
            <a:spLocks noGrp="1"/>
          </p:cNvSpPr>
          <p:nvPr>
            <p:ph type="dt" sz="half" idx="2"/>
          </p:nvPr>
        </p:nvSpPr>
        <p:spPr>
          <a:xfrm>
            <a:off x="7205663" y="6042025"/>
            <a:ext cx="911225"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AFACC4F7-6BC1-46F7-A649-918F3482036F}" type="datetimeFigureOut">
              <a:rPr lang="zh-CN" altLang="en-US"/>
              <a:pPr>
                <a:defRPr/>
              </a:pPr>
              <a:t>2022/11/16</a:t>
            </a:fld>
            <a:endParaRPr lang="zh-CN" altLang="en-US"/>
          </a:p>
        </p:txBody>
      </p:sp>
      <p:sp>
        <p:nvSpPr>
          <p:cNvPr id="5" name="Footer Placeholder 4">
            <a:extLst>
              <a:ext uri="{FF2B5EF4-FFF2-40B4-BE49-F238E27FC236}">
                <a16:creationId xmlns:a16="http://schemas.microsoft.com/office/drawing/2014/main" id="{D84A98A6-F145-4345-AAF0-CF7599F63683}"/>
              </a:ext>
            </a:extLst>
          </p:cNvPr>
          <p:cNvSpPr>
            <a:spLocks noGrp="1"/>
          </p:cNvSpPr>
          <p:nvPr>
            <p:ph type="ftr" sz="quarter" idx="3"/>
          </p:nvPr>
        </p:nvSpPr>
        <p:spPr>
          <a:xfrm>
            <a:off x="677863" y="6042025"/>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zh-CN" altLang="en-US"/>
          </a:p>
        </p:txBody>
      </p:sp>
      <p:sp>
        <p:nvSpPr>
          <p:cNvPr id="6" name="Slide Number Placeholder 5">
            <a:extLst>
              <a:ext uri="{FF2B5EF4-FFF2-40B4-BE49-F238E27FC236}">
                <a16:creationId xmlns:a16="http://schemas.microsoft.com/office/drawing/2014/main" id="{57000877-E431-4A03-BD3D-30D53928FAFC}"/>
              </a:ext>
            </a:extLst>
          </p:cNvPr>
          <p:cNvSpPr>
            <a:spLocks noGrp="1"/>
          </p:cNvSpPr>
          <p:nvPr>
            <p:ph type="sldNum" sz="quarter" idx="4"/>
          </p:nvPr>
        </p:nvSpPr>
        <p:spPr>
          <a:xfrm>
            <a:off x="8589963" y="6042025"/>
            <a:ext cx="684212" cy="365125"/>
          </a:xfrm>
          <a:prstGeom prst="rect">
            <a:avLst/>
          </a:prstGeom>
        </p:spPr>
        <p:txBody>
          <a:bodyPr vert="horz" lIns="91440" tIns="45720" rIns="91440" bIns="45720" rtlCol="0" anchor="ctr"/>
          <a:lstStyle>
            <a:lvl1pPr algn="r">
              <a:defRPr sz="900">
                <a:solidFill>
                  <a:schemeClr val="accent1"/>
                </a:solidFill>
              </a:defRPr>
            </a:lvl1pPr>
          </a:lstStyle>
          <a:p>
            <a:pPr>
              <a:defRPr/>
            </a:pPr>
            <a:fld id="{346D4268-5362-494C-AB30-E6847948BBB7}"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502" r:id="rId1"/>
    <p:sldLayoutId id="2147484503" r:id="rId2"/>
    <p:sldLayoutId id="2147484490" r:id="rId3"/>
    <p:sldLayoutId id="2147484491" r:id="rId4"/>
    <p:sldLayoutId id="2147484492" r:id="rId5"/>
    <p:sldLayoutId id="2147484493" r:id="rId6"/>
    <p:sldLayoutId id="2147484494" r:id="rId7"/>
    <p:sldLayoutId id="2147484495" r:id="rId8"/>
    <p:sldLayoutId id="2147484496" r:id="rId9"/>
    <p:sldLayoutId id="2147484497" r:id="rId10"/>
    <p:sldLayoutId id="2147484504" r:id="rId11"/>
    <p:sldLayoutId id="2147484498" r:id="rId12"/>
    <p:sldLayoutId id="2147484505" r:id="rId13"/>
    <p:sldLayoutId id="2147484499" r:id="rId14"/>
    <p:sldLayoutId id="2147484500" r:id="rId15"/>
    <p:sldLayoutId id="2147484501" r:id="rId16"/>
  </p:sldLayoutIdLst>
  <p:transition>
    <p:wipe dir="r"/>
  </p:transition>
  <p:txStyles>
    <p:titleStyle>
      <a:lvl1pPr algn="l" defTabSz="457200" rtl="0" eaLnBrk="0" fontAlgn="base" hangingPunct="0">
        <a:spcBef>
          <a:spcPct val="0"/>
        </a:spcBef>
        <a:spcAft>
          <a:spcPct val="0"/>
        </a:spcAft>
        <a:defRPr sz="3600" kern="1200">
          <a:solidFill>
            <a:schemeClr val="accent1"/>
          </a:solidFill>
          <a:latin typeface="+mj-lt"/>
          <a:ea typeface="+mj-ea"/>
          <a:cs typeface="+mj-cs"/>
        </a:defRPr>
      </a:lvl1pPr>
      <a:lvl2pPr algn="l" defTabSz="457200" rtl="0" eaLnBrk="0" fontAlgn="base" hangingPunct="0">
        <a:spcBef>
          <a:spcPct val="0"/>
        </a:spcBef>
        <a:spcAft>
          <a:spcPct val="0"/>
        </a:spcAft>
        <a:defRPr sz="3600">
          <a:solidFill>
            <a:schemeClr val="accent1"/>
          </a:solidFill>
          <a:latin typeface="Trebuchet MS" panose="020B0603020202020204" pitchFamily="34" charset="0"/>
          <a:ea typeface="方正姚体" panose="02010601030101010101" pitchFamily="2" charset="-122"/>
        </a:defRPr>
      </a:lvl2pPr>
      <a:lvl3pPr algn="l" defTabSz="457200" rtl="0" eaLnBrk="0" fontAlgn="base" hangingPunct="0">
        <a:spcBef>
          <a:spcPct val="0"/>
        </a:spcBef>
        <a:spcAft>
          <a:spcPct val="0"/>
        </a:spcAft>
        <a:defRPr sz="3600">
          <a:solidFill>
            <a:schemeClr val="accent1"/>
          </a:solidFill>
          <a:latin typeface="Trebuchet MS" panose="020B0603020202020204" pitchFamily="34" charset="0"/>
          <a:ea typeface="方正姚体" panose="02010601030101010101" pitchFamily="2" charset="-122"/>
        </a:defRPr>
      </a:lvl3pPr>
      <a:lvl4pPr algn="l" defTabSz="457200" rtl="0" eaLnBrk="0" fontAlgn="base" hangingPunct="0">
        <a:spcBef>
          <a:spcPct val="0"/>
        </a:spcBef>
        <a:spcAft>
          <a:spcPct val="0"/>
        </a:spcAft>
        <a:defRPr sz="3600">
          <a:solidFill>
            <a:schemeClr val="accent1"/>
          </a:solidFill>
          <a:latin typeface="Trebuchet MS" panose="020B0603020202020204" pitchFamily="34" charset="0"/>
          <a:ea typeface="方正姚体" panose="02010601030101010101" pitchFamily="2" charset="-122"/>
        </a:defRPr>
      </a:lvl4pPr>
      <a:lvl5pPr algn="l" defTabSz="457200" rtl="0" eaLnBrk="0" fontAlgn="base" hangingPunct="0">
        <a:spcBef>
          <a:spcPct val="0"/>
        </a:spcBef>
        <a:spcAft>
          <a:spcPct val="0"/>
        </a:spcAft>
        <a:defRPr sz="3600">
          <a:solidFill>
            <a:schemeClr val="accent1"/>
          </a:solidFill>
          <a:latin typeface="Trebuchet MS" panose="020B0603020202020204" pitchFamily="34" charset="0"/>
          <a:ea typeface="方正姚体" panose="02010601030101010101" pitchFamily="2" charset="-122"/>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0" fontAlgn="base" hangingPunct="0">
        <a:spcBef>
          <a:spcPts val="1000"/>
        </a:spcBef>
        <a:spcAft>
          <a:spcPct val="0"/>
        </a:spcAft>
        <a:buClr>
          <a:schemeClr val="accent1"/>
        </a:buClr>
        <a:buSzPct val="80000"/>
        <a:buFont typeface="Wingdings 3" panose="05040102010807070707"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1200" kern="1200">
          <a:solidFill>
            <a:srgbClr val="404040"/>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3">
            <a:extLst>
              <a:ext uri="{FF2B5EF4-FFF2-40B4-BE49-F238E27FC236}">
                <a16:creationId xmlns:a16="http://schemas.microsoft.com/office/drawing/2014/main" id="{5566E05B-6996-46E1-BFC2-6DA7B0666525}"/>
              </a:ext>
            </a:extLst>
          </p:cNvPr>
          <p:cNvSpPr>
            <a:spLocks noGrp="1"/>
          </p:cNvSpPr>
          <p:nvPr>
            <p:ph type="ctrTitle"/>
          </p:nvPr>
        </p:nvSpPr>
        <p:spPr>
          <a:xfrm>
            <a:off x="889000" y="1992313"/>
            <a:ext cx="8475663" cy="1646237"/>
          </a:xfrm>
        </p:spPr>
        <p:txBody>
          <a:bodyPr rtlCol="0"/>
          <a:lstStyle/>
          <a:p>
            <a:pPr eaLnBrk="1" fontAlgn="auto" hangingPunct="1">
              <a:spcAft>
                <a:spcPts val="0"/>
              </a:spcAft>
              <a:defRPr/>
            </a:pPr>
            <a:r>
              <a:rPr lang="zh-CN" altLang="en-US" dirty="0"/>
              <a:t>实验六 </a:t>
            </a:r>
            <a:r>
              <a:rPr lang="en-US" altLang="zh-CN" dirty="0"/>
              <a:t>HTML5</a:t>
            </a:r>
            <a:r>
              <a:rPr lang="zh-CN" altLang="en-US" dirty="0"/>
              <a:t>媒体</a:t>
            </a:r>
            <a:r>
              <a:rPr lang="en-US" altLang="zh-CN" dirty="0"/>
              <a:t>API</a:t>
            </a:r>
            <a:r>
              <a:rPr lang="zh-CN" altLang="en-US" dirty="0"/>
              <a:t>项目</a:t>
            </a:r>
          </a:p>
        </p:txBody>
      </p:sp>
    </p:spTree>
    <p:extLst>
      <p:ext uri="{BB962C8B-B14F-4D97-AF65-F5344CB8AC3E}">
        <p14:creationId xmlns:p14="http://schemas.microsoft.com/office/powerpoint/2010/main" val="2568944494"/>
      </p:ext>
    </p:extLst>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3">
            <a:extLst>
              <a:ext uri="{FF2B5EF4-FFF2-40B4-BE49-F238E27FC236}">
                <a16:creationId xmlns:a16="http://schemas.microsoft.com/office/drawing/2014/main" id="{21DEE429-36D8-427A-A38F-E3BF2A651EA5}"/>
              </a:ext>
            </a:extLst>
          </p:cNvPr>
          <p:cNvSpPr>
            <a:spLocks noGrp="1"/>
          </p:cNvSpPr>
          <p:nvPr>
            <p:ph type="ctrTitle"/>
          </p:nvPr>
        </p:nvSpPr>
        <p:spPr>
          <a:xfrm>
            <a:off x="960438" y="501650"/>
            <a:ext cx="8229600" cy="1270000"/>
          </a:xfrm>
        </p:spPr>
        <p:txBody>
          <a:bodyPr rtlCol="0"/>
          <a:lstStyle/>
          <a:p>
            <a:pPr algn="l" eaLnBrk="1" fontAlgn="auto" hangingPunct="1">
              <a:lnSpc>
                <a:spcPct val="150000"/>
              </a:lnSpc>
              <a:spcAft>
                <a:spcPts val="0"/>
              </a:spcAft>
              <a:tabLst>
                <a:tab pos="5267325" algn="r"/>
              </a:tabLst>
              <a:defRPr/>
            </a:pPr>
            <a:r>
              <a:rPr lang="en-US" altLang="zh-CN" sz="4400">
                <a:cs typeface="Times New Roman" panose="02020603050405020304" pitchFamily="18" charset="0"/>
              </a:rPr>
              <a:t>6.1 </a:t>
            </a:r>
            <a:r>
              <a:rPr lang="zh-CN" altLang="en-US" sz="4400">
                <a:cs typeface="Times New Roman" panose="02020603050405020304" pitchFamily="18" charset="0"/>
              </a:rPr>
              <a:t>音乐播放器</a:t>
            </a:r>
            <a:r>
              <a:rPr lang="zh-CN" altLang="zh-CN" sz="4400">
                <a:cs typeface="Times New Roman" panose="02020603050405020304" pitchFamily="18" charset="0"/>
              </a:rPr>
              <a:t>的设计与实现</a:t>
            </a:r>
            <a:endParaRPr lang="zh-CN" altLang="en-US" sz="4400" dirty="0">
              <a:latin typeface="Calibri" panose="020F0502020204030204" pitchFamily="34" charset="0"/>
              <a:cs typeface="Times New Roman" panose="02020603050405020304" pitchFamily="18" charset="0"/>
            </a:endParaRPr>
          </a:p>
        </p:txBody>
      </p:sp>
      <p:sp>
        <p:nvSpPr>
          <p:cNvPr id="16387" name="文本占位符 1">
            <a:extLst>
              <a:ext uri="{FF2B5EF4-FFF2-40B4-BE49-F238E27FC236}">
                <a16:creationId xmlns:a16="http://schemas.microsoft.com/office/drawing/2014/main" id="{BB8587F1-9FE4-4F97-AB52-438D9A83573E}"/>
              </a:ext>
            </a:extLst>
          </p:cNvPr>
          <p:cNvSpPr txBox="1">
            <a:spLocks/>
          </p:cNvSpPr>
          <p:nvPr/>
        </p:nvSpPr>
        <p:spPr bwMode="auto">
          <a:xfrm>
            <a:off x="1135063" y="1843088"/>
            <a:ext cx="9113837" cy="257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14350" indent="-514350">
              <a:tabLst>
                <a:tab pos="5267325" algn="r"/>
              </a:tabLst>
              <a:defRPr>
                <a:solidFill>
                  <a:schemeClr val="tx1"/>
                </a:solidFill>
                <a:latin typeface="Calibri" panose="020F0502020204030204" pitchFamily="34" charset="0"/>
                <a:ea typeface="宋体" panose="02010600030101010101" pitchFamily="2" charset="-122"/>
              </a:defRPr>
            </a:lvl1pPr>
            <a:lvl2pPr marL="547688" indent="-228600">
              <a:tabLst>
                <a:tab pos="5267325" algn="r"/>
              </a:tabLst>
              <a:defRPr>
                <a:solidFill>
                  <a:schemeClr val="tx1"/>
                </a:solidFill>
                <a:latin typeface="Calibri" panose="020F0502020204030204" pitchFamily="34" charset="0"/>
                <a:ea typeface="宋体" panose="02010600030101010101" pitchFamily="2" charset="-122"/>
              </a:defRPr>
            </a:lvl2pPr>
            <a:lvl3pPr>
              <a:tabLst>
                <a:tab pos="5267325" algn="r"/>
              </a:tabLst>
              <a:defRPr>
                <a:solidFill>
                  <a:schemeClr val="tx1"/>
                </a:solidFill>
                <a:latin typeface="Calibri" panose="020F0502020204030204" pitchFamily="34" charset="0"/>
                <a:ea typeface="宋体" panose="02010600030101010101" pitchFamily="2" charset="-122"/>
              </a:defRPr>
            </a:lvl3pPr>
            <a:lvl4pPr marL="1096963" indent="-228600">
              <a:tabLst>
                <a:tab pos="5267325" algn="r"/>
              </a:tabLst>
              <a:defRPr>
                <a:solidFill>
                  <a:schemeClr val="tx1"/>
                </a:solidFill>
                <a:latin typeface="Calibri" panose="020F0502020204030204" pitchFamily="34" charset="0"/>
                <a:ea typeface="宋体" panose="02010600030101010101" pitchFamily="2" charset="-122"/>
              </a:defRPr>
            </a:lvl4pPr>
            <a:lvl5pPr marL="1371600" indent="-228600">
              <a:tabLst>
                <a:tab pos="5267325" algn="r"/>
              </a:tabLst>
              <a:defRPr>
                <a:solidFill>
                  <a:schemeClr val="tx1"/>
                </a:solidFill>
                <a:latin typeface="Calibri" panose="020F0502020204030204" pitchFamily="34" charset="0"/>
                <a:ea typeface="宋体" panose="02010600030101010101" pitchFamily="2" charset="-122"/>
              </a:defRPr>
            </a:lvl5pPr>
            <a:lvl6pPr marL="1828800" indent="-228600" defTabSz="457200" eaLnBrk="0" fontAlgn="base" hangingPunct="0">
              <a:spcBef>
                <a:spcPct val="0"/>
              </a:spcBef>
              <a:spcAft>
                <a:spcPct val="0"/>
              </a:spcAft>
              <a:tabLst>
                <a:tab pos="5267325" algn="r"/>
              </a:tabLst>
              <a:defRPr>
                <a:solidFill>
                  <a:schemeClr val="tx1"/>
                </a:solidFill>
                <a:latin typeface="Calibri" panose="020F0502020204030204" pitchFamily="34" charset="0"/>
                <a:ea typeface="宋体" panose="02010600030101010101" pitchFamily="2" charset="-122"/>
              </a:defRPr>
            </a:lvl6pPr>
            <a:lvl7pPr marL="2286000" indent="-228600" defTabSz="457200" eaLnBrk="0" fontAlgn="base" hangingPunct="0">
              <a:spcBef>
                <a:spcPct val="0"/>
              </a:spcBef>
              <a:spcAft>
                <a:spcPct val="0"/>
              </a:spcAft>
              <a:tabLst>
                <a:tab pos="5267325" algn="r"/>
              </a:tabLst>
              <a:defRPr>
                <a:solidFill>
                  <a:schemeClr val="tx1"/>
                </a:solidFill>
                <a:latin typeface="Calibri" panose="020F0502020204030204" pitchFamily="34" charset="0"/>
                <a:ea typeface="宋体" panose="02010600030101010101" pitchFamily="2" charset="-122"/>
              </a:defRPr>
            </a:lvl7pPr>
            <a:lvl8pPr marL="2743200" indent="-228600" defTabSz="457200" eaLnBrk="0" fontAlgn="base" hangingPunct="0">
              <a:spcBef>
                <a:spcPct val="0"/>
              </a:spcBef>
              <a:spcAft>
                <a:spcPct val="0"/>
              </a:spcAft>
              <a:tabLst>
                <a:tab pos="5267325" algn="r"/>
              </a:tabLst>
              <a:defRPr>
                <a:solidFill>
                  <a:schemeClr val="tx1"/>
                </a:solidFill>
                <a:latin typeface="Calibri" panose="020F0502020204030204" pitchFamily="34" charset="0"/>
                <a:ea typeface="宋体" panose="02010600030101010101" pitchFamily="2" charset="-122"/>
              </a:defRPr>
            </a:lvl8pPr>
            <a:lvl9pPr marL="3200400" indent="-228600" defTabSz="457200" eaLnBrk="0" fontAlgn="base" hangingPunct="0">
              <a:spcBef>
                <a:spcPct val="0"/>
              </a:spcBef>
              <a:spcAft>
                <a:spcPct val="0"/>
              </a:spcAft>
              <a:tabLst>
                <a:tab pos="5267325" algn="r"/>
              </a:tabLst>
              <a:defRPr>
                <a:solidFill>
                  <a:schemeClr val="tx1"/>
                </a:solidFill>
                <a:latin typeface="Calibri" panose="020F0502020204030204" pitchFamily="34" charset="0"/>
                <a:ea typeface="宋体" panose="02010600030101010101" pitchFamily="2" charset="-122"/>
              </a:defRPr>
            </a:lvl9pPr>
          </a:lstStyle>
          <a:p>
            <a:pPr marL="0" lvl="2">
              <a:lnSpc>
                <a:spcPct val="150000"/>
              </a:lnSpc>
            </a:pPr>
            <a:r>
              <a:rPr lang="en-US" altLang="zh-CN" sz="2800" b="1">
                <a:cs typeface="Times New Roman" panose="02020603050405020304" pitchFamily="18" charset="0"/>
              </a:rPr>
              <a:t>6.1.2 </a:t>
            </a:r>
            <a:r>
              <a:rPr lang="zh-CN" altLang="zh-CN" sz="2800" b="1">
                <a:cs typeface="Times New Roman" panose="02020603050405020304" pitchFamily="18" charset="0"/>
              </a:rPr>
              <a:t>媒体文件载入</a:t>
            </a:r>
          </a:p>
          <a:p>
            <a:pPr>
              <a:lnSpc>
                <a:spcPct val="150000"/>
              </a:lnSpc>
              <a:buFont typeface="Arial" panose="020B0604020202020204" pitchFamily="34" charset="0"/>
              <a:buChar char="•"/>
            </a:pPr>
            <a:r>
              <a:rPr lang="zh-CN" altLang="zh-CN" sz="2400"/>
              <a:t>使用</a:t>
            </a:r>
            <a:r>
              <a:rPr lang="en-US" altLang="zh-CN" sz="2400"/>
              <a:t>HTML5</a:t>
            </a:r>
            <a:r>
              <a:rPr lang="zh-CN" altLang="zh-CN" sz="2400"/>
              <a:t>音频的</a:t>
            </a:r>
            <a:r>
              <a:rPr lang="en-US" altLang="zh-CN" sz="2400"/>
              <a:t>&lt;audio&gt;</a:t>
            </a:r>
            <a:r>
              <a:rPr lang="zh-CN" altLang="zh-CN" sz="2400"/>
              <a:t>标签</a:t>
            </a:r>
            <a:endParaRPr lang="en-US" altLang="zh-CN" sz="2400"/>
          </a:p>
          <a:p>
            <a:pPr>
              <a:lnSpc>
                <a:spcPct val="150000"/>
              </a:lnSpc>
              <a:buFont typeface="Arial" panose="020B0604020202020204" pitchFamily="34" charset="0"/>
              <a:buChar char="•"/>
            </a:pPr>
            <a:r>
              <a:rPr lang="zh-CN" altLang="zh-CN" sz="2400"/>
              <a:t>不添加</a:t>
            </a:r>
            <a:r>
              <a:rPr lang="en-US" altLang="zh-CN" sz="2400"/>
              <a:t>controls</a:t>
            </a:r>
            <a:r>
              <a:rPr lang="zh-CN" altLang="zh-CN" sz="2400"/>
              <a:t>属性，以禁用浏览器自带的音乐播放器</a:t>
            </a:r>
            <a:endParaRPr lang="zh-CN" altLang="zh-CN" sz="2400" b="1"/>
          </a:p>
          <a:p>
            <a:pPr>
              <a:lnSpc>
                <a:spcPct val="150000"/>
              </a:lnSpc>
              <a:buFont typeface="Arial" panose="020B0604020202020204" pitchFamily="34" charset="0"/>
              <a:buChar char="•"/>
            </a:pPr>
            <a:endParaRPr lang="zh-CN" altLang="zh-CN" sz="2800" b="1"/>
          </a:p>
        </p:txBody>
      </p:sp>
      <p:sp>
        <p:nvSpPr>
          <p:cNvPr id="16388" name="文本框 3">
            <a:extLst>
              <a:ext uri="{FF2B5EF4-FFF2-40B4-BE49-F238E27FC236}">
                <a16:creationId xmlns:a16="http://schemas.microsoft.com/office/drawing/2014/main" id="{1BC4D44D-365B-4B95-BD00-FB2E581BD4B7}"/>
              </a:ext>
            </a:extLst>
          </p:cNvPr>
          <p:cNvSpPr txBox="1">
            <a:spLocks noChangeArrowheads="1"/>
          </p:cNvSpPr>
          <p:nvPr/>
        </p:nvSpPr>
        <p:spPr bwMode="auto">
          <a:xfrm>
            <a:off x="1560513" y="4013200"/>
            <a:ext cx="7029450" cy="1708150"/>
          </a:xfrm>
          <a:prstGeom prst="rect">
            <a:avLst/>
          </a:prstGeom>
          <a:noFill/>
          <a:ln w="19050">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457200" indent="-4572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ea typeface="华文新魏" panose="02010800040101010101" pitchFamily="2" charset="-122"/>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ea typeface="华文新魏" panose="02010800040101010101" pitchFamily="2" charset="-122"/>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ea typeface="华文新魏" panose="02010800040101010101" pitchFamily="2" charset="-122"/>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9pPr>
          </a:lstStyle>
          <a:p>
            <a:pPr>
              <a:buFont typeface="Trebuchet MS" panose="020B0603020202020204" pitchFamily="34" charset="0"/>
              <a:buAutoNum type="arabicPeriod"/>
            </a:pPr>
            <a:r>
              <a:rPr lang="en-US" altLang="zh-CN" sz="2000"/>
              <a:t>&lt;!--</a:t>
            </a:r>
            <a:r>
              <a:rPr lang="zh-CN" altLang="zh-CN" sz="2000"/>
              <a:t>音乐文件的载入</a:t>
            </a:r>
            <a:r>
              <a:rPr lang="en-US" altLang="zh-CN" sz="2000"/>
              <a:t>--&gt;</a:t>
            </a:r>
            <a:endParaRPr lang="zh-CN" altLang="zh-CN" sz="2000"/>
          </a:p>
          <a:p>
            <a:pPr>
              <a:buFont typeface="Trebuchet MS" panose="020B0603020202020204" pitchFamily="34" charset="0"/>
              <a:buAutoNum type="arabicPeriod"/>
            </a:pPr>
            <a:r>
              <a:rPr lang="en-US" altLang="zh-CN" sz="2000"/>
              <a:t>&lt;audio id="audio" src="music/Serenade.mp3" preload&gt;</a:t>
            </a:r>
            <a:endParaRPr lang="zh-CN" altLang="zh-CN" sz="2000"/>
          </a:p>
          <a:p>
            <a:pPr>
              <a:buFont typeface="Trebuchet MS" panose="020B0603020202020204" pitchFamily="34" charset="0"/>
              <a:buAutoNum type="arabicPeriod"/>
            </a:pPr>
            <a:r>
              <a:rPr lang="zh-CN" altLang="zh-CN" sz="2000"/>
              <a:t>对不起，您的浏览器不支持</a:t>
            </a:r>
            <a:r>
              <a:rPr lang="en-US" altLang="zh-CN" sz="2000"/>
              <a:t>HTML5</a:t>
            </a:r>
            <a:r>
              <a:rPr lang="zh-CN" altLang="zh-CN" sz="2000"/>
              <a:t>音频播放。</a:t>
            </a:r>
          </a:p>
          <a:p>
            <a:pPr>
              <a:buFont typeface="Trebuchet MS" panose="020B0603020202020204" pitchFamily="34" charset="0"/>
              <a:buAutoNum type="arabicPeriod"/>
            </a:pPr>
            <a:r>
              <a:rPr lang="en-US" altLang="zh-CN" sz="2000"/>
              <a:t>&lt;/audio&gt;</a:t>
            </a:r>
            <a:endParaRPr lang="zh-CN" altLang="zh-CN" sz="2000"/>
          </a:p>
        </p:txBody>
      </p:sp>
    </p:spTree>
    <p:extLst>
      <p:ext uri="{BB962C8B-B14F-4D97-AF65-F5344CB8AC3E}">
        <p14:creationId xmlns:p14="http://schemas.microsoft.com/office/powerpoint/2010/main" val="3329424760"/>
      </p:ext>
    </p:extLst>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3">
            <a:extLst>
              <a:ext uri="{FF2B5EF4-FFF2-40B4-BE49-F238E27FC236}">
                <a16:creationId xmlns:a16="http://schemas.microsoft.com/office/drawing/2014/main" id="{0FEDDAA9-A82C-4AEE-B60B-D5C6B280589E}"/>
              </a:ext>
            </a:extLst>
          </p:cNvPr>
          <p:cNvSpPr>
            <a:spLocks noGrp="1"/>
          </p:cNvSpPr>
          <p:nvPr>
            <p:ph type="ctrTitle"/>
          </p:nvPr>
        </p:nvSpPr>
        <p:spPr>
          <a:xfrm>
            <a:off x="960438" y="228600"/>
            <a:ext cx="8229600" cy="1270000"/>
          </a:xfrm>
        </p:spPr>
        <p:txBody>
          <a:bodyPr rtlCol="0"/>
          <a:lstStyle/>
          <a:p>
            <a:pPr algn="l" eaLnBrk="1" fontAlgn="auto" hangingPunct="1">
              <a:lnSpc>
                <a:spcPct val="150000"/>
              </a:lnSpc>
              <a:spcAft>
                <a:spcPts val="0"/>
              </a:spcAft>
              <a:tabLst>
                <a:tab pos="5267325" algn="r"/>
              </a:tabLst>
              <a:defRPr/>
            </a:pPr>
            <a:r>
              <a:rPr lang="en-US" altLang="zh-CN" sz="4400" dirty="0">
                <a:cs typeface="Times New Roman" panose="02020603050405020304" pitchFamily="18" charset="0"/>
              </a:rPr>
              <a:t>6.1 </a:t>
            </a:r>
            <a:r>
              <a:rPr lang="zh-CN" altLang="en-US" sz="4400" dirty="0">
                <a:cs typeface="Times New Roman" panose="02020603050405020304" pitchFamily="18" charset="0"/>
              </a:rPr>
              <a:t>音乐播放器</a:t>
            </a:r>
            <a:r>
              <a:rPr lang="zh-CN" altLang="zh-CN" sz="4400" dirty="0">
                <a:cs typeface="Times New Roman" panose="02020603050405020304" pitchFamily="18" charset="0"/>
              </a:rPr>
              <a:t>的设计与实现</a:t>
            </a:r>
            <a:endParaRPr lang="zh-CN" altLang="en-US" sz="4400" dirty="0">
              <a:latin typeface="Calibri" panose="020F0502020204030204" pitchFamily="34" charset="0"/>
              <a:cs typeface="Times New Roman" panose="02020603050405020304" pitchFamily="18" charset="0"/>
            </a:endParaRPr>
          </a:p>
        </p:txBody>
      </p:sp>
      <p:sp>
        <p:nvSpPr>
          <p:cNvPr id="18435" name="文本占位符 1">
            <a:extLst>
              <a:ext uri="{FF2B5EF4-FFF2-40B4-BE49-F238E27FC236}">
                <a16:creationId xmlns:a16="http://schemas.microsoft.com/office/drawing/2014/main" id="{43C1FFBB-3A1E-49E5-BABF-DFF4ECBA0F06}"/>
              </a:ext>
            </a:extLst>
          </p:cNvPr>
          <p:cNvSpPr txBox="1">
            <a:spLocks/>
          </p:cNvSpPr>
          <p:nvPr/>
        </p:nvSpPr>
        <p:spPr bwMode="auto">
          <a:xfrm>
            <a:off x="960438" y="1554163"/>
            <a:ext cx="9113837" cy="257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14350" indent="-514350">
              <a:tabLst>
                <a:tab pos="5267325" algn="r"/>
              </a:tabLst>
              <a:defRPr>
                <a:solidFill>
                  <a:schemeClr val="tx1"/>
                </a:solidFill>
                <a:latin typeface="Calibri" panose="020F0502020204030204" pitchFamily="34" charset="0"/>
                <a:ea typeface="宋体" panose="02010600030101010101" pitchFamily="2" charset="-122"/>
              </a:defRPr>
            </a:lvl1pPr>
            <a:lvl2pPr marL="547688" indent="-228600">
              <a:tabLst>
                <a:tab pos="5267325" algn="r"/>
              </a:tabLst>
              <a:defRPr>
                <a:solidFill>
                  <a:schemeClr val="tx1"/>
                </a:solidFill>
                <a:latin typeface="Calibri" panose="020F0502020204030204" pitchFamily="34" charset="0"/>
                <a:ea typeface="宋体" panose="02010600030101010101" pitchFamily="2" charset="-122"/>
              </a:defRPr>
            </a:lvl2pPr>
            <a:lvl3pPr>
              <a:tabLst>
                <a:tab pos="5267325" algn="r"/>
              </a:tabLst>
              <a:defRPr>
                <a:solidFill>
                  <a:schemeClr val="tx1"/>
                </a:solidFill>
                <a:latin typeface="Calibri" panose="020F0502020204030204" pitchFamily="34" charset="0"/>
                <a:ea typeface="宋体" panose="02010600030101010101" pitchFamily="2" charset="-122"/>
              </a:defRPr>
            </a:lvl3pPr>
            <a:lvl4pPr marL="1096963" indent="-228600">
              <a:tabLst>
                <a:tab pos="5267325" algn="r"/>
              </a:tabLst>
              <a:defRPr>
                <a:solidFill>
                  <a:schemeClr val="tx1"/>
                </a:solidFill>
                <a:latin typeface="Calibri" panose="020F0502020204030204" pitchFamily="34" charset="0"/>
                <a:ea typeface="宋体" panose="02010600030101010101" pitchFamily="2" charset="-122"/>
              </a:defRPr>
            </a:lvl4pPr>
            <a:lvl5pPr marL="1371600" indent="-228600">
              <a:tabLst>
                <a:tab pos="5267325" algn="r"/>
              </a:tabLst>
              <a:defRPr>
                <a:solidFill>
                  <a:schemeClr val="tx1"/>
                </a:solidFill>
                <a:latin typeface="Calibri" panose="020F0502020204030204" pitchFamily="34" charset="0"/>
                <a:ea typeface="宋体" panose="02010600030101010101" pitchFamily="2" charset="-122"/>
              </a:defRPr>
            </a:lvl5pPr>
            <a:lvl6pPr marL="1828800" indent="-228600" defTabSz="457200" eaLnBrk="0" fontAlgn="base" hangingPunct="0">
              <a:spcBef>
                <a:spcPct val="0"/>
              </a:spcBef>
              <a:spcAft>
                <a:spcPct val="0"/>
              </a:spcAft>
              <a:tabLst>
                <a:tab pos="5267325" algn="r"/>
              </a:tabLst>
              <a:defRPr>
                <a:solidFill>
                  <a:schemeClr val="tx1"/>
                </a:solidFill>
                <a:latin typeface="Calibri" panose="020F0502020204030204" pitchFamily="34" charset="0"/>
                <a:ea typeface="宋体" panose="02010600030101010101" pitchFamily="2" charset="-122"/>
              </a:defRPr>
            </a:lvl6pPr>
            <a:lvl7pPr marL="2286000" indent="-228600" defTabSz="457200" eaLnBrk="0" fontAlgn="base" hangingPunct="0">
              <a:spcBef>
                <a:spcPct val="0"/>
              </a:spcBef>
              <a:spcAft>
                <a:spcPct val="0"/>
              </a:spcAft>
              <a:tabLst>
                <a:tab pos="5267325" algn="r"/>
              </a:tabLst>
              <a:defRPr>
                <a:solidFill>
                  <a:schemeClr val="tx1"/>
                </a:solidFill>
                <a:latin typeface="Calibri" panose="020F0502020204030204" pitchFamily="34" charset="0"/>
                <a:ea typeface="宋体" panose="02010600030101010101" pitchFamily="2" charset="-122"/>
              </a:defRPr>
            </a:lvl7pPr>
            <a:lvl8pPr marL="2743200" indent="-228600" defTabSz="457200" eaLnBrk="0" fontAlgn="base" hangingPunct="0">
              <a:spcBef>
                <a:spcPct val="0"/>
              </a:spcBef>
              <a:spcAft>
                <a:spcPct val="0"/>
              </a:spcAft>
              <a:tabLst>
                <a:tab pos="5267325" algn="r"/>
              </a:tabLst>
              <a:defRPr>
                <a:solidFill>
                  <a:schemeClr val="tx1"/>
                </a:solidFill>
                <a:latin typeface="Calibri" panose="020F0502020204030204" pitchFamily="34" charset="0"/>
                <a:ea typeface="宋体" panose="02010600030101010101" pitchFamily="2" charset="-122"/>
              </a:defRPr>
            </a:lvl8pPr>
            <a:lvl9pPr marL="3200400" indent="-228600" defTabSz="457200" eaLnBrk="0" fontAlgn="base" hangingPunct="0">
              <a:spcBef>
                <a:spcPct val="0"/>
              </a:spcBef>
              <a:spcAft>
                <a:spcPct val="0"/>
              </a:spcAft>
              <a:tabLst>
                <a:tab pos="5267325" algn="r"/>
              </a:tabLst>
              <a:defRPr>
                <a:solidFill>
                  <a:schemeClr val="tx1"/>
                </a:solidFill>
                <a:latin typeface="Calibri" panose="020F0502020204030204" pitchFamily="34" charset="0"/>
                <a:ea typeface="宋体" panose="02010600030101010101" pitchFamily="2" charset="-122"/>
              </a:defRPr>
            </a:lvl9pPr>
          </a:lstStyle>
          <a:p>
            <a:pPr marL="0" lvl="2">
              <a:lnSpc>
                <a:spcPct val="150000"/>
              </a:lnSpc>
            </a:pPr>
            <a:r>
              <a:rPr lang="en-US" altLang="zh-CN" sz="2800" b="1">
                <a:cs typeface="Times New Roman" panose="02020603050405020304" pitchFamily="18" charset="0"/>
              </a:rPr>
              <a:t>6.1.3 </a:t>
            </a:r>
            <a:r>
              <a:rPr lang="zh-CN" altLang="zh-CN" sz="2800" b="1"/>
              <a:t>控件功能实现</a:t>
            </a:r>
          </a:p>
          <a:p>
            <a:pPr>
              <a:lnSpc>
                <a:spcPct val="150000"/>
              </a:lnSpc>
              <a:buFont typeface="Arial" panose="020B0604020202020204" pitchFamily="34" charset="0"/>
              <a:buChar char="•"/>
            </a:pPr>
            <a:r>
              <a:rPr lang="en-US" altLang="zh-CN" sz="2400"/>
              <a:t>2. </a:t>
            </a:r>
            <a:r>
              <a:rPr lang="zh-CN" altLang="zh-CN" sz="2400" b="1"/>
              <a:t>播放</a:t>
            </a:r>
            <a:r>
              <a:rPr lang="en-US" altLang="zh-CN" sz="2400" b="1"/>
              <a:t>/</a:t>
            </a:r>
            <a:r>
              <a:rPr lang="zh-CN" altLang="zh-CN" sz="2400" b="1"/>
              <a:t>暂停按钮功能实现</a:t>
            </a:r>
          </a:p>
          <a:p>
            <a:pPr>
              <a:lnSpc>
                <a:spcPct val="150000"/>
              </a:lnSpc>
              <a:buFont typeface="Arial" panose="020B0604020202020204" pitchFamily="34" charset="0"/>
              <a:buChar char="•"/>
            </a:pPr>
            <a:endParaRPr lang="zh-CN" altLang="zh-CN" sz="2400" b="1"/>
          </a:p>
          <a:p>
            <a:pPr>
              <a:lnSpc>
                <a:spcPct val="150000"/>
              </a:lnSpc>
              <a:buFont typeface="Arial" panose="020B0604020202020204" pitchFamily="34" charset="0"/>
              <a:buChar char="•"/>
            </a:pPr>
            <a:endParaRPr lang="zh-CN" altLang="zh-CN" sz="2800" b="1"/>
          </a:p>
        </p:txBody>
      </p:sp>
      <p:sp>
        <p:nvSpPr>
          <p:cNvPr id="18436" name="文本框 3">
            <a:extLst>
              <a:ext uri="{FF2B5EF4-FFF2-40B4-BE49-F238E27FC236}">
                <a16:creationId xmlns:a16="http://schemas.microsoft.com/office/drawing/2014/main" id="{5DBBFA7C-8027-4E24-B1A1-328AE4A56650}"/>
              </a:ext>
            </a:extLst>
          </p:cNvPr>
          <p:cNvSpPr txBox="1">
            <a:spLocks noChangeArrowheads="1"/>
          </p:cNvSpPr>
          <p:nvPr/>
        </p:nvSpPr>
        <p:spPr bwMode="auto">
          <a:xfrm>
            <a:off x="1019175" y="3089275"/>
            <a:ext cx="4878388" cy="1939925"/>
          </a:xfrm>
          <a:prstGeom prst="rect">
            <a:avLst/>
          </a:prstGeom>
          <a:noFill/>
          <a:ln w="19050">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457200" indent="-4572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ea typeface="华文新魏" panose="02010800040101010101" pitchFamily="2" charset="-122"/>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ea typeface="华文新魏" panose="02010800040101010101" pitchFamily="2" charset="-122"/>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ea typeface="华文新魏" panose="02010800040101010101" pitchFamily="2" charset="-122"/>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9pPr>
          </a:lstStyle>
          <a:p>
            <a:pPr>
              <a:lnSpc>
                <a:spcPct val="150000"/>
              </a:lnSpc>
              <a:spcBef>
                <a:spcPct val="0"/>
              </a:spcBef>
              <a:buFont typeface="Trebuchet MS" panose="020B0603020202020204" pitchFamily="34" charset="0"/>
              <a:buAutoNum type="arabicPeriod"/>
            </a:pPr>
            <a:r>
              <a:rPr lang="en-US" altLang="zh-CN" sz="2000"/>
              <a:t>&lt;button id="toggleBtn" </a:t>
            </a:r>
            <a:r>
              <a:rPr lang="en-US" altLang="zh-CN" sz="2000" b="1">
                <a:solidFill>
                  <a:srgbClr val="FF0000"/>
                </a:solidFill>
              </a:rPr>
              <a:t>onclick="toggleMusic()"</a:t>
            </a:r>
            <a:r>
              <a:rPr lang="en-US" altLang="zh-CN" sz="2000"/>
              <a:t>&gt;&lt;img src="image/play.png" width="50" height="50"/&gt;&lt;/button&gt;</a:t>
            </a:r>
            <a:endParaRPr lang="zh-CN" altLang="zh-CN" sz="2000"/>
          </a:p>
        </p:txBody>
      </p:sp>
      <p:sp>
        <p:nvSpPr>
          <p:cNvPr id="18437" name="文本框 4">
            <a:extLst>
              <a:ext uri="{FF2B5EF4-FFF2-40B4-BE49-F238E27FC236}">
                <a16:creationId xmlns:a16="http://schemas.microsoft.com/office/drawing/2014/main" id="{1C770CA5-008D-40A1-B389-7238B6CC7503}"/>
              </a:ext>
            </a:extLst>
          </p:cNvPr>
          <p:cNvSpPr txBox="1">
            <a:spLocks noChangeArrowheads="1"/>
          </p:cNvSpPr>
          <p:nvPr/>
        </p:nvSpPr>
        <p:spPr bwMode="auto">
          <a:xfrm>
            <a:off x="6124575" y="2460625"/>
            <a:ext cx="4437063" cy="3451225"/>
          </a:xfrm>
          <a:prstGeom prst="rect">
            <a:avLst/>
          </a:prstGeom>
          <a:noFill/>
          <a:ln w="19050">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457200" indent="-4572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ea typeface="华文新魏" panose="02010800040101010101" pitchFamily="2" charset="-122"/>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ea typeface="华文新魏" panose="02010800040101010101" pitchFamily="2" charset="-122"/>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ea typeface="华文新魏" panose="02010800040101010101" pitchFamily="2" charset="-122"/>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9pPr>
          </a:lstStyle>
          <a:p>
            <a:pPr>
              <a:buFont typeface="Trebuchet MS" panose="020B0603020202020204" pitchFamily="34" charset="0"/>
              <a:buAutoNum type="arabicPeriod"/>
            </a:pPr>
            <a:r>
              <a:rPr lang="en-US" altLang="zh-CN" sz="2000"/>
              <a:t>//</a:t>
            </a:r>
            <a:r>
              <a:rPr lang="zh-CN" altLang="zh-CN" sz="2000"/>
              <a:t>音乐播放</a:t>
            </a:r>
            <a:r>
              <a:rPr lang="en-US" altLang="zh-CN" sz="2000"/>
              <a:t>/</a:t>
            </a:r>
            <a:r>
              <a:rPr lang="zh-CN" altLang="zh-CN" sz="2000"/>
              <a:t>暂停切换方法</a:t>
            </a:r>
          </a:p>
          <a:p>
            <a:pPr>
              <a:buFont typeface="Trebuchet MS" panose="020B0603020202020204" pitchFamily="34" charset="0"/>
              <a:buAutoNum type="arabicPeriod"/>
            </a:pPr>
            <a:r>
              <a:rPr lang="en-US" altLang="zh-CN" sz="2000"/>
              <a:t>function toggleMusic() {</a:t>
            </a:r>
            <a:endParaRPr lang="zh-CN" altLang="zh-CN" sz="2000"/>
          </a:p>
          <a:p>
            <a:pPr>
              <a:buFont typeface="Trebuchet MS" panose="020B0603020202020204" pitchFamily="34" charset="0"/>
              <a:buAutoNum type="arabicPeriod"/>
            </a:pPr>
            <a:r>
              <a:rPr lang="en-US" altLang="zh-CN" sz="2000"/>
              <a:t>     if (music.paused) {</a:t>
            </a:r>
            <a:endParaRPr lang="zh-CN" altLang="zh-CN" sz="2000"/>
          </a:p>
          <a:p>
            <a:pPr>
              <a:buFont typeface="Trebuchet MS" panose="020B0603020202020204" pitchFamily="34" charset="0"/>
              <a:buAutoNum type="arabicPeriod"/>
            </a:pPr>
            <a:r>
              <a:rPr lang="en-US" altLang="zh-CN" sz="2000"/>
              <a:t>          music.play();//</a:t>
            </a:r>
            <a:r>
              <a:rPr lang="zh-CN" altLang="zh-CN" sz="2000"/>
              <a:t>播放音乐</a:t>
            </a:r>
          </a:p>
          <a:p>
            <a:pPr>
              <a:buFont typeface="Trebuchet MS" panose="020B0603020202020204" pitchFamily="34" charset="0"/>
              <a:buAutoNum type="arabicPeriod"/>
            </a:pPr>
            <a:r>
              <a:rPr lang="en-US" altLang="zh-CN" sz="2000"/>
              <a:t>     } else {</a:t>
            </a:r>
            <a:endParaRPr lang="zh-CN" altLang="zh-CN" sz="2000"/>
          </a:p>
          <a:p>
            <a:pPr>
              <a:buFont typeface="Trebuchet MS" panose="020B0603020202020204" pitchFamily="34" charset="0"/>
              <a:buAutoNum type="arabicPeriod"/>
            </a:pPr>
            <a:r>
              <a:rPr lang="en-US" altLang="zh-CN" sz="2000"/>
              <a:t>          music.pause();//</a:t>
            </a:r>
            <a:r>
              <a:rPr lang="zh-CN" altLang="zh-CN" sz="2000"/>
              <a:t>暂停音乐</a:t>
            </a:r>
          </a:p>
          <a:p>
            <a:pPr>
              <a:buFont typeface="Trebuchet MS" panose="020B0603020202020204" pitchFamily="34" charset="0"/>
              <a:buAutoNum type="arabicPeriod"/>
            </a:pPr>
            <a:r>
              <a:rPr lang="en-US" altLang="zh-CN" sz="2000"/>
              <a:t>     }</a:t>
            </a:r>
            <a:endParaRPr lang="zh-CN" altLang="zh-CN" sz="2000"/>
          </a:p>
          <a:p>
            <a:pPr>
              <a:buFont typeface="Trebuchet MS" panose="020B0603020202020204" pitchFamily="34" charset="0"/>
              <a:buAutoNum type="arabicPeriod"/>
            </a:pPr>
            <a:r>
              <a:rPr lang="en-US" altLang="zh-CN" sz="2000"/>
              <a:t>}</a:t>
            </a:r>
            <a:endParaRPr lang="zh-CN" altLang="zh-CN" sz="2000"/>
          </a:p>
        </p:txBody>
      </p:sp>
    </p:spTree>
    <p:extLst>
      <p:ext uri="{BB962C8B-B14F-4D97-AF65-F5344CB8AC3E}">
        <p14:creationId xmlns:p14="http://schemas.microsoft.com/office/powerpoint/2010/main" val="2762990753"/>
      </p:ext>
    </p:extLst>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3">
            <a:extLst>
              <a:ext uri="{FF2B5EF4-FFF2-40B4-BE49-F238E27FC236}">
                <a16:creationId xmlns:a16="http://schemas.microsoft.com/office/drawing/2014/main" id="{A1C0730C-E2B9-4FB6-B4CC-58E9AC36D9EE}"/>
              </a:ext>
            </a:extLst>
          </p:cNvPr>
          <p:cNvSpPr>
            <a:spLocks noGrp="1"/>
          </p:cNvSpPr>
          <p:nvPr>
            <p:ph type="ctrTitle"/>
          </p:nvPr>
        </p:nvSpPr>
        <p:spPr>
          <a:xfrm>
            <a:off x="960438" y="228600"/>
            <a:ext cx="8229600" cy="1270000"/>
          </a:xfrm>
        </p:spPr>
        <p:txBody>
          <a:bodyPr rtlCol="0"/>
          <a:lstStyle/>
          <a:p>
            <a:pPr algn="l" eaLnBrk="1" fontAlgn="auto" hangingPunct="1">
              <a:lnSpc>
                <a:spcPct val="150000"/>
              </a:lnSpc>
              <a:spcAft>
                <a:spcPts val="0"/>
              </a:spcAft>
              <a:tabLst>
                <a:tab pos="5267325" algn="r"/>
              </a:tabLst>
              <a:defRPr/>
            </a:pPr>
            <a:r>
              <a:rPr lang="en-US" altLang="zh-CN" sz="4400" dirty="0">
                <a:cs typeface="Times New Roman" panose="02020603050405020304" pitchFamily="18" charset="0"/>
              </a:rPr>
              <a:t>6.1 </a:t>
            </a:r>
            <a:r>
              <a:rPr lang="zh-CN" altLang="en-US" sz="4400" dirty="0">
                <a:cs typeface="Times New Roman" panose="02020603050405020304" pitchFamily="18" charset="0"/>
              </a:rPr>
              <a:t>音乐播放器</a:t>
            </a:r>
            <a:r>
              <a:rPr lang="zh-CN" altLang="zh-CN" sz="4400" dirty="0">
                <a:cs typeface="Times New Roman" panose="02020603050405020304" pitchFamily="18" charset="0"/>
              </a:rPr>
              <a:t>的设计与实现</a:t>
            </a:r>
            <a:endParaRPr lang="zh-CN" altLang="en-US" sz="4400" dirty="0">
              <a:latin typeface="Calibri" panose="020F0502020204030204" pitchFamily="34" charset="0"/>
              <a:cs typeface="Times New Roman" panose="02020603050405020304" pitchFamily="18" charset="0"/>
            </a:endParaRPr>
          </a:p>
        </p:txBody>
      </p:sp>
      <p:sp>
        <p:nvSpPr>
          <p:cNvPr id="19459" name="文本占位符 1">
            <a:extLst>
              <a:ext uri="{FF2B5EF4-FFF2-40B4-BE49-F238E27FC236}">
                <a16:creationId xmlns:a16="http://schemas.microsoft.com/office/drawing/2014/main" id="{43FFA62F-E63B-47FC-8816-B8FFCA9B157E}"/>
              </a:ext>
            </a:extLst>
          </p:cNvPr>
          <p:cNvSpPr txBox="1">
            <a:spLocks/>
          </p:cNvSpPr>
          <p:nvPr/>
        </p:nvSpPr>
        <p:spPr bwMode="auto">
          <a:xfrm>
            <a:off x="712788" y="1554163"/>
            <a:ext cx="4987925"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14350" indent="-514350">
              <a:tabLst>
                <a:tab pos="5267325" algn="r"/>
              </a:tabLst>
              <a:defRPr>
                <a:solidFill>
                  <a:schemeClr val="tx1"/>
                </a:solidFill>
                <a:latin typeface="Calibri" panose="020F0502020204030204" pitchFamily="34" charset="0"/>
                <a:ea typeface="宋体" panose="02010600030101010101" pitchFamily="2" charset="-122"/>
              </a:defRPr>
            </a:lvl1pPr>
            <a:lvl2pPr marL="1062038" indent="-514350">
              <a:tabLst>
                <a:tab pos="5267325" algn="r"/>
              </a:tabLst>
              <a:defRPr>
                <a:solidFill>
                  <a:schemeClr val="tx1"/>
                </a:solidFill>
                <a:latin typeface="Calibri" panose="020F0502020204030204" pitchFamily="34" charset="0"/>
                <a:ea typeface="宋体" panose="02010600030101010101" pitchFamily="2" charset="-122"/>
              </a:defRPr>
            </a:lvl2pPr>
            <a:lvl3pPr>
              <a:tabLst>
                <a:tab pos="5267325" algn="r"/>
              </a:tabLst>
              <a:defRPr>
                <a:solidFill>
                  <a:schemeClr val="tx1"/>
                </a:solidFill>
                <a:latin typeface="Calibri" panose="020F0502020204030204" pitchFamily="34" charset="0"/>
                <a:ea typeface="宋体" panose="02010600030101010101" pitchFamily="2" charset="-122"/>
              </a:defRPr>
            </a:lvl3pPr>
            <a:lvl4pPr marL="1096963" indent="-228600">
              <a:tabLst>
                <a:tab pos="5267325" algn="r"/>
              </a:tabLst>
              <a:defRPr>
                <a:solidFill>
                  <a:schemeClr val="tx1"/>
                </a:solidFill>
                <a:latin typeface="Calibri" panose="020F0502020204030204" pitchFamily="34" charset="0"/>
                <a:ea typeface="宋体" panose="02010600030101010101" pitchFamily="2" charset="-122"/>
              </a:defRPr>
            </a:lvl4pPr>
            <a:lvl5pPr marL="1371600" indent="-228600">
              <a:tabLst>
                <a:tab pos="5267325" algn="r"/>
              </a:tabLst>
              <a:defRPr>
                <a:solidFill>
                  <a:schemeClr val="tx1"/>
                </a:solidFill>
                <a:latin typeface="Calibri" panose="020F0502020204030204" pitchFamily="34" charset="0"/>
                <a:ea typeface="宋体" panose="02010600030101010101" pitchFamily="2" charset="-122"/>
              </a:defRPr>
            </a:lvl5pPr>
            <a:lvl6pPr marL="1828800" indent="-228600" defTabSz="457200" eaLnBrk="0" fontAlgn="base" hangingPunct="0">
              <a:spcBef>
                <a:spcPct val="0"/>
              </a:spcBef>
              <a:spcAft>
                <a:spcPct val="0"/>
              </a:spcAft>
              <a:tabLst>
                <a:tab pos="5267325" algn="r"/>
              </a:tabLst>
              <a:defRPr>
                <a:solidFill>
                  <a:schemeClr val="tx1"/>
                </a:solidFill>
                <a:latin typeface="Calibri" panose="020F0502020204030204" pitchFamily="34" charset="0"/>
                <a:ea typeface="宋体" panose="02010600030101010101" pitchFamily="2" charset="-122"/>
              </a:defRPr>
            </a:lvl6pPr>
            <a:lvl7pPr marL="2286000" indent="-228600" defTabSz="457200" eaLnBrk="0" fontAlgn="base" hangingPunct="0">
              <a:spcBef>
                <a:spcPct val="0"/>
              </a:spcBef>
              <a:spcAft>
                <a:spcPct val="0"/>
              </a:spcAft>
              <a:tabLst>
                <a:tab pos="5267325" algn="r"/>
              </a:tabLst>
              <a:defRPr>
                <a:solidFill>
                  <a:schemeClr val="tx1"/>
                </a:solidFill>
                <a:latin typeface="Calibri" panose="020F0502020204030204" pitchFamily="34" charset="0"/>
                <a:ea typeface="宋体" panose="02010600030101010101" pitchFamily="2" charset="-122"/>
              </a:defRPr>
            </a:lvl7pPr>
            <a:lvl8pPr marL="2743200" indent="-228600" defTabSz="457200" eaLnBrk="0" fontAlgn="base" hangingPunct="0">
              <a:spcBef>
                <a:spcPct val="0"/>
              </a:spcBef>
              <a:spcAft>
                <a:spcPct val="0"/>
              </a:spcAft>
              <a:tabLst>
                <a:tab pos="5267325" algn="r"/>
              </a:tabLst>
              <a:defRPr>
                <a:solidFill>
                  <a:schemeClr val="tx1"/>
                </a:solidFill>
                <a:latin typeface="Calibri" panose="020F0502020204030204" pitchFamily="34" charset="0"/>
                <a:ea typeface="宋体" panose="02010600030101010101" pitchFamily="2" charset="-122"/>
              </a:defRPr>
            </a:lvl8pPr>
            <a:lvl9pPr marL="3200400" indent="-228600" defTabSz="457200" eaLnBrk="0" fontAlgn="base" hangingPunct="0">
              <a:spcBef>
                <a:spcPct val="0"/>
              </a:spcBef>
              <a:spcAft>
                <a:spcPct val="0"/>
              </a:spcAft>
              <a:tabLst>
                <a:tab pos="5267325" algn="r"/>
              </a:tabLst>
              <a:defRPr>
                <a:solidFill>
                  <a:schemeClr val="tx1"/>
                </a:solidFill>
                <a:latin typeface="Calibri" panose="020F0502020204030204" pitchFamily="34" charset="0"/>
                <a:ea typeface="宋体" panose="02010600030101010101" pitchFamily="2" charset="-122"/>
              </a:defRPr>
            </a:lvl9pPr>
          </a:lstStyle>
          <a:p>
            <a:pPr marL="0" lvl="2">
              <a:lnSpc>
                <a:spcPct val="150000"/>
              </a:lnSpc>
            </a:pPr>
            <a:r>
              <a:rPr lang="en-US" altLang="zh-CN" sz="2800" b="1">
                <a:cs typeface="Times New Roman" panose="02020603050405020304" pitchFamily="18" charset="0"/>
              </a:rPr>
              <a:t>6.1.3 </a:t>
            </a:r>
            <a:r>
              <a:rPr lang="zh-CN" altLang="zh-CN" sz="2800" b="1"/>
              <a:t>控件功能实现</a:t>
            </a:r>
          </a:p>
          <a:p>
            <a:pPr>
              <a:lnSpc>
                <a:spcPct val="150000"/>
              </a:lnSpc>
              <a:buFont typeface="Arial" panose="020B0604020202020204" pitchFamily="34" charset="0"/>
              <a:buChar char="•"/>
            </a:pPr>
            <a:r>
              <a:rPr lang="en-US" altLang="zh-CN" sz="2400"/>
              <a:t>3. </a:t>
            </a:r>
            <a:r>
              <a:rPr lang="zh-CN" altLang="zh-CN" sz="2400" b="1"/>
              <a:t>上一首</a:t>
            </a:r>
            <a:r>
              <a:rPr lang="en-US" altLang="zh-CN" sz="2400" b="1"/>
              <a:t>/</a:t>
            </a:r>
            <a:r>
              <a:rPr lang="zh-CN" altLang="zh-CN" sz="2400" b="1"/>
              <a:t>下一首按钮功能实现</a:t>
            </a:r>
          </a:p>
          <a:p>
            <a:pPr lvl="1">
              <a:lnSpc>
                <a:spcPct val="150000"/>
              </a:lnSpc>
              <a:buFont typeface="Arial" panose="020B0604020202020204" pitchFamily="34" charset="0"/>
              <a:buChar char="•"/>
            </a:pPr>
            <a:r>
              <a:rPr lang="zh-CN" altLang="zh-CN" sz="2400"/>
              <a:t>为</a:t>
            </a:r>
            <a:r>
              <a:rPr lang="en-US" altLang="zh-CN" sz="2400"/>
              <a:t>“</a:t>
            </a:r>
            <a:r>
              <a:rPr lang="zh-CN" altLang="zh-CN" sz="2400"/>
              <a:t>上一首</a:t>
            </a:r>
            <a:r>
              <a:rPr lang="en-US" altLang="zh-CN" sz="2400"/>
              <a:t>”</a:t>
            </a:r>
            <a:r>
              <a:rPr lang="zh-CN" altLang="zh-CN" sz="2400"/>
              <a:t>按钮提供点击事件</a:t>
            </a:r>
            <a:r>
              <a:rPr lang="en-US" altLang="zh-CN" sz="2400"/>
              <a:t>onclick="lastMusic()"</a:t>
            </a:r>
            <a:r>
              <a:rPr lang="zh-CN" altLang="zh-CN" sz="2400"/>
              <a:t>；</a:t>
            </a:r>
            <a:endParaRPr lang="en-US" altLang="zh-CN" sz="2400"/>
          </a:p>
          <a:p>
            <a:pPr lvl="1">
              <a:lnSpc>
                <a:spcPct val="150000"/>
              </a:lnSpc>
              <a:buFont typeface="Arial" panose="020B0604020202020204" pitchFamily="34" charset="0"/>
              <a:buChar char="•"/>
            </a:pPr>
            <a:r>
              <a:rPr lang="zh-CN" altLang="zh-CN" sz="2400"/>
              <a:t>为</a:t>
            </a:r>
            <a:r>
              <a:rPr lang="en-US" altLang="zh-CN" sz="2400"/>
              <a:t>“</a:t>
            </a:r>
            <a:r>
              <a:rPr lang="zh-CN" altLang="zh-CN" sz="2400"/>
              <a:t>下一首</a:t>
            </a:r>
            <a:r>
              <a:rPr lang="en-US" altLang="zh-CN" sz="2400"/>
              <a:t>”</a:t>
            </a:r>
            <a:r>
              <a:rPr lang="zh-CN" altLang="zh-CN" sz="2400"/>
              <a:t>按钮提供点击事件</a:t>
            </a:r>
            <a:r>
              <a:rPr lang="en-US" altLang="zh-CN" sz="2400"/>
              <a:t>onclick="nextMusic()"</a:t>
            </a:r>
            <a:r>
              <a:rPr lang="zh-CN" altLang="zh-CN" sz="2400"/>
              <a:t>。</a:t>
            </a:r>
            <a:endParaRPr lang="zh-CN" altLang="zh-CN" sz="2400" b="1"/>
          </a:p>
          <a:p>
            <a:pPr>
              <a:lnSpc>
                <a:spcPct val="150000"/>
              </a:lnSpc>
              <a:buFont typeface="Arial" panose="020B0604020202020204" pitchFamily="34" charset="0"/>
              <a:buChar char="•"/>
            </a:pPr>
            <a:endParaRPr lang="zh-CN" altLang="zh-CN" sz="2400" b="1"/>
          </a:p>
          <a:p>
            <a:pPr>
              <a:lnSpc>
                <a:spcPct val="150000"/>
              </a:lnSpc>
              <a:buFont typeface="Arial" panose="020B0604020202020204" pitchFamily="34" charset="0"/>
              <a:buChar char="•"/>
            </a:pPr>
            <a:endParaRPr lang="zh-CN" altLang="zh-CN" sz="2800" b="1"/>
          </a:p>
        </p:txBody>
      </p:sp>
      <p:pic>
        <p:nvPicPr>
          <p:cNvPr id="19460" name="图片 1">
            <a:extLst>
              <a:ext uri="{FF2B5EF4-FFF2-40B4-BE49-F238E27FC236}">
                <a16:creationId xmlns:a16="http://schemas.microsoft.com/office/drawing/2014/main" id="{19D69C4D-DE68-4BF0-AF83-D7EF32C580B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81675" y="1709738"/>
            <a:ext cx="4779963" cy="381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0374930"/>
      </p:ext>
    </p:extLst>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3">
            <a:extLst>
              <a:ext uri="{FF2B5EF4-FFF2-40B4-BE49-F238E27FC236}">
                <a16:creationId xmlns:a16="http://schemas.microsoft.com/office/drawing/2014/main" id="{005F3074-2D6D-47A8-A884-3422C5914E6C}"/>
              </a:ext>
            </a:extLst>
          </p:cNvPr>
          <p:cNvSpPr>
            <a:spLocks noGrp="1"/>
          </p:cNvSpPr>
          <p:nvPr>
            <p:ph type="ctrTitle"/>
          </p:nvPr>
        </p:nvSpPr>
        <p:spPr>
          <a:xfrm>
            <a:off x="939800" y="955675"/>
            <a:ext cx="9283700" cy="1490663"/>
          </a:xfrm>
        </p:spPr>
        <p:txBody>
          <a:bodyPr/>
          <a:lstStyle/>
          <a:p>
            <a:pPr marL="342900" indent="-342900" algn="l"/>
            <a:r>
              <a:rPr lang="en-US" altLang="zh-CN" sz="4800">
                <a:solidFill>
                  <a:srgbClr val="7030A0"/>
                </a:solidFill>
              </a:rPr>
              <a:t>6.2 </a:t>
            </a:r>
            <a:r>
              <a:rPr lang="zh-CN" altLang="zh-CN" sz="4800">
                <a:solidFill>
                  <a:srgbClr val="7030A0"/>
                </a:solidFill>
              </a:rPr>
              <a:t>在线教学视频的设计与实现</a:t>
            </a:r>
          </a:p>
        </p:txBody>
      </p:sp>
      <p:sp>
        <p:nvSpPr>
          <p:cNvPr id="2" name="矩形 1">
            <a:extLst>
              <a:ext uri="{FF2B5EF4-FFF2-40B4-BE49-F238E27FC236}">
                <a16:creationId xmlns:a16="http://schemas.microsoft.com/office/drawing/2014/main" id="{4B9CFFA5-8B17-4D42-9091-5E284DB2A7A2}"/>
              </a:ext>
            </a:extLst>
          </p:cNvPr>
          <p:cNvSpPr/>
          <p:nvPr/>
        </p:nvSpPr>
        <p:spPr>
          <a:xfrm>
            <a:off x="815975" y="2968625"/>
            <a:ext cx="9028113" cy="1754188"/>
          </a:xfrm>
          <a:prstGeom prst="rect">
            <a:avLst/>
          </a:prstGeom>
        </p:spPr>
        <p:txBody>
          <a:bodyPr>
            <a:spAutoFit/>
          </a:bodyPr>
          <a:lstStyle/>
          <a:p>
            <a:pPr indent="262255" algn="just">
              <a:lnSpc>
                <a:spcPct val="150000"/>
              </a:lnSpc>
              <a:spcAft>
                <a:spcPts val="0"/>
              </a:spcAft>
              <a:defRPr/>
            </a:pPr>
            <a:r>
              <a:rPr lang="zh-CN" altLang="zh-CN" kern="100" dirty="0">
                <a:cs typeface="Times New Roman" panose="02020603050405020304" pitchFamily="18" charset="0"/>
              </a:rPr>
              <a:t>背景介绍：现如今慕课（</a:t>
            </a:r>
            <a:r>
              <a:rPr lang="en-US" altLang="zh-CN" kern="100" dirty="0">
                <a:cs typeface="Times New Roman" panose="02020603050405020304" pitchFamily="18" charset="0"/>
              </a:rPr>
              <a:t>Massive Open Online Courses</a:t>
            </a:r>
            <a:r>
              <a:rPr lang="zh-CN" altLang="zh-CN" kern="100" dirty="0">
                <a:cs typeface="Times New Roman" panose="02020603050405020304" pitchFamily="18" charset="0"/>
              </a:rPr>
              <a:t>，</a:t>
            </a:r>
            <a:r>
              <a:rPr lang="en-US" altLang="zh-CN" kern="100" dirty="0">
                <a:cs typeface="Times New Roman" panose="02020603050405020304" pitchFamily="18" charset="0"/>
              </a:rPr>
              <a:t>MOOC</a:t>
            </a:r>
            <a:r>
              <a:rPr lang="zh-CN" altLang="zh-CN" kern="100" dirty="0">
                <a:cs typeface="Times New Roman" panose="02020603050405020304" pitchFamily="18" charset="0"/>
              </a:rPr>
              <a:t>）的概念正在兴起，例如哈佛大学等世界级名校陆续设立了网络学习平台，用户可以在线免费观看和学习自己感兴趣的课程。在我国，网易也正式推出了</a:t>
            </a:r>
            <a:r>
              <a:rPr lang="en-US" altLang="zh-CN" kern="100" dirty="0">
                <a:cs typeface="Times New Roman" panose="02020603050405020304" pitchFamily="18" charset="0"/>
              </a:rPr>
              <a:t>“</a:t>
            </a:r>
            <a:r>
              <a:rPr lang="zh-CN" altLang="zh-CN" kern="100" dirty="0">
                <a:cs typeface="Times New Roman" panose="02020603050405020304" pitchFamily="18" charset="0"/>
              </a:rPr>
              <a:t>全球名校视频公开课项目</a:t>
            </a:r>
            <a:r>
              <a:rPr lang="en-US" altLang="zh-CN" kern="100" dirty="0">
                <a:cs typeface="Times New Roman" panose="02020603050405020304" pitchFamily="18" charset="0"/>
              </a:rPr>
              <a:t>”</a:t>
            </a:r>
            <a:r>
              <a:rPr lang="zh-CN" altLang="zh-CN" kern="100" dirty="0">
                <a:cs typeface="Times New Roman" panose="02020603050405020304" pitchFamily="18" charset="0"/>
              </a:rPr>
              <a:t>，内容涵盖了科技、艺术、金融、人文多个领域。</a:t>
            </a:r>
          </a:p>
        </p:txBody>
      </p:sp>
    </p:spTree>
    <p:extLst>
      <p:ext uri="{BB962C8B-B14F-4D97-AF65-F5344CB8AC3E}">
        <p14:creationId xmlns:p14="http://schemas.microsoft.com/office/powerpoint/2010/main" val="1907331558"/>
      </p:ext>
    </p:extLst>
  </p:cSld>
  <p:clrMapOvr>
    <a:masterClrMapping/>
  </p:clrMapOvr>
  <p:transition>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3">
            <a:extLst>
              <a:ext uri="{FF2B5EF4-FFF2-40B4-BE49-F238E27FC236}">
                <a16:creationId xmlns:a16="http://schemas.microsoft.com/office/drawing/2014/main" id="{8F092D25-CE41-4A2F-BCE7-F9D36B7F5550}"/>
              </a:ext>
            </a:extLst>
          </p:cNvPr>
          <p:cNvSpPr>
            <a:spLocks noGrp="1"/>
          </p:cNvSpPr>
          <p:nvPr>
            <p:ph type="title"/>
          </p:nvPr>
        </p:nvSpPr>
        <p:spPr/>
        <p:txBody>
          <a:bodyPr rtlCol="0">
            <a:normAutofit fontScale="90000"/>
          </a:bodyPr>
          <a:lstStyle/>
          <a:p>
            <a:pPr lvl="1">
              <a:defRPr/>
            </a:pPr>
            <a:r>
              <a:rPr lang="en-US" altLang="zh-CN" sz="4800" b="1" dirty="0">
                <a:solidFill>
                  <a:srgbClr val="7030A0"/>
                </a:solidFill>
                <a:latin typeface="宋体" panose="02010600030101010101" pitchFamily="2" charset="-122"/>
                <a:ea typeface="宋体" panose="02010600030101010101" pitchFamily="2" charset="-122"/>
              </a:rPr>
              <a:t>6.2 </a:t>
            </a:r>
            <a:r>
              <a:rPr lang="zh-CN" altLang="zh-CN" sz="4800" b="1" dirty="0">
                <a:solidFill>
                  <a:srgbClr val="7030A0"/>
                </a:solidFill>
                <a:latin typeface="宋体" panose="02010600030101010101" pitchFamily="2" charset="-122"/>
                <a:ea typeface="宋体" panose="02010600030101010101" pitchFamily="2" charset="-122"/>
              </a:rPr>
              <a:t>在线教学视频的设计与实现</a:t>
            </a:r>
          </a:p>
        </p:txBody>
      </p:sp>
      <p:sp>
        <p:nvSpPr>
          <p:cNvPr id="21507" name="内容占位符 2">
            <a:extLst>
              <a:ext uri="{FF2B5EF4-FFF2-40B4-BE49-F238E27FC236}">
                <a16:creationId xmlns:a16="http://schemas.microsoft.com/office/drawing/2014/main" id="{0C08C6A3-197D-4DC5-9B63-EB804E22BB0C}"/>
              </a:ext>
            </a:extLst>
          </p:cNvPr>
          <p:cNvSpPr>
            <a:spLocks noGrp="1"/>
          </p:cNvSpPr>
          <p:nvPr>
            <p:ph idx="1"/>
          </p:nvPr>
        </p:nvSpPr>
        <p:spPr>
          <a:xfrm>
            <a:off x="752475" y="1535113"/>
            <a:ext cx="5459413" cy="3881437"/>
          </a:xfrm>
        </p:spPr>
        <p:txBody>
          <a:bodyPr/>
          <a:lstStyle/>
          <a:p>
            <a:r>
              <a:rPr lang="zh-CN" altLang="zh-CN"/>
              <a:t>功能要求：</a:t>
            </a:r>
            <a:endParaRPr lang="en-US" altLang="zh-CN"/>
          </a:p>
          <a:p>
            <a:pPr lvl="1"/>
            <a:r>
              <a:rPr lang="zh-CN" altLang="zh-CN"/>
              <a:t>设计一款基于</a:t>
            </a:r>
            <a:r>
              <a:rPr lang="en-US" altLang="zh-CN"/>
              <a:t>HTML5</a:t>
            </a:r>
            <a:r>
              <a:rPr lang="zh-CN" altLang="zh-CN"/>
              <a:t>视频技术的在线视频播放页面，包含视频播放窗口和课程目录列表。</a:t>
            </a:r>
            <a:endParaRPr lang="en-US" altLang="zh-CN"/>
          </a:p>
          <a:p>
            <a:pPr lvl="1"/>
            <a:r>
              <a:rPr lang="zh-CN" altLang="zh-CN"/>
              <a:t>其中视频播放窗口带有相关控件，可以由用户点击切换全屏效果，以及随时暂停和拖拽到指定时间继续播放。</a:t>
            </a:r>
            <a:endParaRPr lang="en-US" altLang="zh-CN"/>
          </a:p>
          <a:p>
            <a:pPr lvl="1"/>
            <a:r>
              <a:rPr lang="zh-CN" altLang="zh-CN"/>
              <a:t>课程目录列表用于显示当前课程的大纲，用户点击列表中不同的选项可以使得课程跳转到相应的播放时间继续进行播放。</a:t>
            </a:r>
          </a:p>
          <a:p>
            <a:endParaRPr lang="zh-CN" altLang="en-US"/>
          </a:p>
        </p:txBody>
      </p:sp>
      <p:pic>
        <p:nvPicPr>
          <p:cNvPr id="21508" name="Picture 2">
            <a:extLst>
              <a:ext uri="{FF2B5EF4-FFF2-40B4-BE49-F238E27FC236}">
                <a16:creationId xmlns:a16="http://schemas.microsoft.com/office/drawing/2014/main" id="{BCA0BD81-1B48-4FE3-9E96-9D23A29134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5563" y="1535113"/>
            <a:ext cx="4610100" cy="413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6992200"/>
      </p:ext>
    </p:extLst>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3">
            <a:extLst>
              <a:ext uri="{FF2B5EF4-FFF2-40B4-BE49-F238E27FC236}">
                <a16:creationId xmlns:a16="http://schemas.microsoft.com/office/drawing/2014/main" id="{0315B9F5-EFD6-49D5-AF75-FFB4E9F31F50}"/>
              </a:ext>
            </a:extLst>
          </p:cNvPr>
          <p:cNvSpPr>
            <a:spLocks noGrp="1"/>
          </p:cNvSpPr>
          <p:nvPr>
            <p:ph type="ctrTitle"/>
          </p:nvPr>
        </p:nvSpPr>
        <p:spPr>
          <a:xfrm>
            <a:off x="960438" y="-1588"/>
            <a:ext cx="8229600" cy="1270001"/>
          </a:xfrm>
        </p:spPr>
        <p:txBody>
          <a:bodyPr rtlCol="0"/>
          <a:lstStyle/>
          <a:p>
            <a:pPr algn="l" eaLnBrk="1" fontAlgn="auto" hangingPunct="1">
              <a:lnSpc>
                <a:spcPct val="150000"/>
              </a:lnSpc>
              <a:spcAft>
                <a:spcPts val="0"/>
              </a:spcAft>
              <a:tabLst>
                <a:tab pos="5267325" algn="r"/>
              </a:tabLst>
              <a:defRPr/>
            </a:pPr>
            <a:r>
              <a:rPr lang="en-US" altLang="zh-CN" sz="4400" dirty="0">
                <a:solidFill>
                  <a:srgbClr val="7030A0"/>
                </a:solidFill>
              </a:rPr>
              <a:t>6.2 </a:t>
            </a:r>
            <a:r>
              <a:rPr lang="zh-CN" altLang="zh-CN" sz="4400" dirty="0">
                <a:solidFill>
                  <a:srgbClr val="7030A0"/>
                </a:solidFill>
              </a:rPr>
              <a:t>在线教学视频的设计与实现</a:t>
            </a:r>
            <a:endParaRPr lang="zh-CN" altLang="en-US" sz="4400" dirty="0">
              <a:latin typeface="Calibri" panose="020F0502020204030204" pitchFamily="34" charset="0"/>
              <a:cs typeface="Times New Roman" panose="02020603050405020304" pitchFamily="18" charset="0"/>
            </a:endParaRPr>
          </a:p>
        </p:txBody>
      </p:sp>
      <p:sp>
        <p:nvSpPr>
          <p:cNvPr id="10243" name="文本占位符 1">
            <a:extLst>
              <a:ext uri="{FF2B5EF4-FFF2-40B4-BE49-F238E27FC236}">
                <a16:creationId xmlns:a16="http://schemas.microsoft.com/office/drawing/2014/main" id="{E9C57327-2E27-4BE8-A2BA-9CF87EFF4D29}"/>
              </a:ext>
            </a:extLst>
          </p:cNvPr>
          <p:cNvSpPr txBox="1">
            <a:spLocks/>
          </p:cNvSpPr>
          <p:nvPr/>
        </p:nvSpPr>
        <p:spPr bwMode="auto">
          <a:xfrm>
            <a:off x="825500" y="1270000"/>
            <a:ext cx="5995988" cy="257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5267325" algn="r"/>
              </a:tabLst>
              <a:defRPr>
                <a:solidFill>
                  <a:schemeClr val="tx1"/>
                </a:solidFill>
                <a:latin typeface="Calibri" panose="020F0502020204030204" pitchFamily="34" charset="0"/>
                <a:ea typeface="宋体" panose="02010600030101010101" pitchFamily="2" charset="-122"/>
              </a:defRPr>
            </a:lvl1pPr>
            <a:lvl2pPr marL="547688" indent="-228600">
              <a:tabLst>
                <a:tab pos="5267325" algn="r"/>
              </a:tabLst>
              <a:defRPr>
                <a:solidFill>
                  <a:schemeClr val="tx1"/>
                </a:solidFill>
                <a:latin typeface="Calibri" panose="020F0502020204030204" pitchFamily="34" charset="0"/>
                <a:ea typeface="宋体" panose="02010600030101010101" pitchFamily="2" charset="-122"/>
              </a:defRPr>
            </a:lvl2pPr>
            <a:lvl3pPr marL="822325" indent="-228600">
              <a:tabLst>
                <a:tab pos="5267325" algn="r"/>
              </a:tabLst>
              <a:defRPr>
                <a:solidFill>
                  <a:schemeClr val="tx1"/>
                </a:solidFill>
                <a:latin typeface="Calibri" panose="020F0502020204030204" pitchFamily="34" charset="0"/>
                <a:ea typeface="宋体" panose="02010600030101010101" pitchFamily="2" charset="-122"/>
              </a:defRPr>
            </a:lvl3pPr>
            <a:lvl4pPr marL="1096963" indent="-228600">
              <a:tabLst>
                <a:tab pos="5267325" algn="r"/>
              </a:tabLst>
              <a:defRPr>
                <a:solidFill>
                  <a:schemeClr val="tx1"/>
                </a:solidFill>
                <a:latin typeface="Calibri" panose="020F0502020204030204" pitchFamily="34" charset="0"/>
                <a:ea typeface="宋体" panose="02010600030101010101" pitchFamily="2" charset="-122"/>
              </a:defRPr>
            </a:lvl4pPr>
            <a:lvl5pPr marL="1371600" indent="-228600">
              <a:tabLst>
                <a:tab pos="5267325" algn="r"/>
              </a:tabLst>
              <a:defRPr>
                <a:solidFill>
                  <a:schemeClr val="tx1"/>
                </a:solidFill>
                <a:latin typeface="Calibri" panose="020F0502020204030204" pitchFamily="34" charset="0"/>
                <a:ea typeface="宋体" panose="02010600030101010101" pitchFamily="2" charset="-122"/>
              </a:defRPr>
            </a:lvl5pPr>
            <a:lvl6pPr marL="1828800" indent="-228600" defTabSz="457200" eaLnBrk="0" fontAlgn="base" hangingPunct="0">
              <a:spcBef>
                <a:spcPct val="0"/>
              </a:spcBef>
              <a:spcAft>
                <a:spcPct val="0"/>
              </a:spcAft>
              <a:tabLst>
                <a:tab pos="5267325" algn="r"/>
              </a:tabLst>
              <a:defRPr>
                <a:solidFill>
                  <a:schemeClr val="tx1"/>
                </a:solidFill>
                <a:latin typeface="Calibri" panose="020F0502020204030204" pitchFamily="34" charset="0"/>
                <a:ea typeface="宋体" panose="02010600030101010101" pitchFamily="2" charset="-122"/>
              </a:defRPr>
            </a:lvl6pPr>
            <a:lvl7pPr marL="2286000" indent="-228600" defTabSz="457200" eaLnBrk="0" fontAlgn="base" hangingPunct="0">
              <a:spcBef>
                <a:spcPct val="0"/>
              </a:spcBef>
              <a:spcAft>
                <a:spcPct val="0"/>
              </a:spcAft>
              <a:tabLst>
                <a:tab pos="5267325" algn="r"/>
              </a:tabLst>
              <a:defRPr>
                <a:solidFill>
                  <a:schemeClr val="tx1"/>
                </a:solidFill>
                <a:latin typeface="Calibri" panose="020F0502020204030204" pitchFamily="34" charset="0"/>
                <a:ea typeface="宋体" panose="02010600030101010101" pitchFamily="2" charset="-122"/>
              </a:defRPr>
            </a:lvl7pPr>
            <a:lvl8pPr marL="2743200" indent="-228600" defTabSz="457200" eaLnBrk="0" fontAlgn="base" hangingPunct="0">
              <a:spcBef>
                <a:spcPct val="0"/>
              </a:spcBef>
              <a:spcAft>
                <a:spcPct val="0"/>
              </a:spcAft>
              <a:tabLst>
                <a:tab pos="5267325" algn="r"/>
              </a:tabLst>
              <a:defRPr>
                <a:solidFill>
                  <a:schemeClr val="tx1"/>
                </a:solidFill>
                <a:latin typeface="Calibri" panose="020F0502020204030204" pitchFamily="34" charset="0"/>
                <a:ea typeface="宋体" panose="02010600030101010101" pitchFamily="2" charset="-122"/>
              </a:defRPr>
            </a:lvl8pPr>
            <a:lvl9pPr marL="3200400" indent="-228600" defTabSz="457200" eaLnBrk="0" fontAlgn="base" hangingPunct="0">
              <a:spcBef>
                <a:spcPct val="0"/>
              </a:spcBef>
              <a:spcAft>
                <a:spcPct val="0"/>
              </a:spcAft>
              <a:tabLst>
                <a:tab pos="5267325" algn="r"/>
              </a:tabLst>
              <a:defRPr>
                <a:solidFill>
                  <a:schemeClr val="tx1"/>
                </a:solidFill>
                <a:latin typeface="Calibri" panose="020F0502020204030204" pitchFamily="34" charset="0"/>
                <a:ea typeface="宋体" panose="02010600030101010101" pitchFamily="2" charset="-122"/>
              </a:defRPr>
            </a:lvl9pPr>
          </a:lstStyle>
          <a:p>
            <a:pPr>
              <a:lnSpc>
                <a:spcPct val="150000"/>
              </a:lnSpc>
              <a:defRPr/>
            </a:pPr>
            <a:r>
              <a:rPr lang="en-US" altLang="zh-CN" sz="2800" b="1" dirty="0">
                <a:cs typeface="Times New Roman" panose="02020603050405020304" pitchFamily="18" charset="0"/>
              </a:rPr>
              <a:t>6.2.1 </a:t>
            </a:r>
            <a:r>
              <a:rPr lang="zh-CN" altLang="en-US" sz="2800" b="1" dirty="0">
                <a:cs typeface="Times New Roman" panose="02020603050405020304" pitchFamily="18" charset="0"/>
              </a:rPr>
              <a:t>界面设计</a:t>
            </a:r>
            <a:endParaRPr lang="zh-CN" altLang="zh-CN" sz="2800" b="1" dirty="0">
              <a:cs typeface="Times New Roman" panose="02020603050405020304" pitchFamily="18" charset="0"/>
            </a:endParaRPr>
          </a:p>
          <a:p>
            <a:pPr marL="514350" indent="-514350">
              <a:lnSpc>
                <a:spcPct val="150000"/>
              </a:lnSpc>
              <a:buFont typeface="Arial" panose="020B0604020202020204" pitchFamily="34" charset="0"/>
              <a:buChar char="•"/>
              <a:defRPr/>
            </a:pPr>
            <a:r>
              <a:rPr lang="en-US" altLang="zh-CN" sz="2400" b="1" dirty="0">
                <a:cs typeface="Times New Roman" panose="02020603050405020304" pitchFamily="18" charset="0"/>
              </a:rPr>
              <a:t>1. </a:t>
            </a:r>
            <a:r>
              <a:rPr lang="zh-CN" altLang="en-US" sz="2400" b="1" dirty="0">
                <a:cs typeface="Times New Roman" panose="02020603050405020304" pitchFamily="18" charset="0"/>
              </a:rPr>
              <a:t>整体布局设计</a:t>
            </a:r>
            <a:endParaRPr lang="en-US" altLang="zh-CN" sz="2400" b="1" dirty="0">
              <a:cs typeface="Times New Roman" panose="02020603050405020304" pitchFamily="18" charset="0"/>
            </a:endParaRPr>
          </a:p>
          <a:p>
            <a:pPr marL="1062038" lvl="1" indent="-514350">
              <a:lnSpc>
                <a:spcPct val="150000"/>
              </a:lnSpc>
              <a:buFont typeface="Arial" panose="020B0604020202020204" pitchFamily="34" charset="0"/>
              <a:buChar char="•"/>
              <a:defRPr/>
            </a:pPr>
            <a:r>
              <a:rPr lang="zh-CN" altLang="en-US" sz="2400" b="1" dirty="0">
                <a:cs typeface="Times New Roman" panose="02020603050405020304" pitchFamily="18" charset="0"/>
              </a:rPr>
              <a:t>使用</a:t>
            </a:r>
            <a:r>
              <a:rPr lang="en-US" altLang="zh-CN" sz="2400" b="1" dirty="0">
                <a:cs typeface="Times New Roman" panose="02020603050405020304" pitchFamily="18" charset="0"/>
              </a:rPr>
              <a:t>&lt;div&gt;</a:t>
            </a:r>
            <a:r>
              <a:rPr lang="zh-CN" altLang="en-US" sz="2400" b="1" dirty="0">
                <a:cs typeface="Times New Roman" panose="02020603050405020304" pitchFamily="18" charset="0"/>
              </a:rPr>
              <a:t>标签划分区域</a:t>
            </a:r>
            <a:endParaRPr lang="en-US" altLang="zh-CN" sz="2400" b="1" dirty="0">
              <a:cs typeface="Times New Roman" panose="02020603050405020304" pitchFamily="18" charset="0"/>
            </a:endParaRPr>
          </a:p>
          <a:p>
            <a:pPr marL="514350" indent="-514350">
              <a:lnSpc>
                <a:spcPct val="150000"/>
              </a:lnSpc>
              <a:buFont typeface="Arial" panose="020B0604020202020204" pitchFamily="34" charset="0"/>
              <a:buChar char="•"/>
              <a:defRPr/>
            </a:pPr>
            <a:r>
              <a:rPr lang="en-US" altLang="zh-CN" sz="2400" b="1" dirty="0">
                <a:cs typeface="Times New Roman" panose="02020603050405020304" pitchFamily="18" charset="0"/>
              </a:rPr>
              <a:t>2. </a:t>
            </a:r>
            <a:r>
              <a:rPr lang="zh-CN" altLang="en-US" sz="2400" b="1" dirty="0">
                <a:cs typeface="Times New Roman" panose="02020603050405020304" pitchFamily="18" charset="0"/>
              </a:rPr>
              <a:t>视频播放窗口的设计</a:t>
            </a:r>
            <a:endParaRPr lang="en-US" altLang="zh-CN" sz="2400" b="1" dirty="0">
              <a:cs typeface="Times New Roman" panose="02020603050405020304" pitchFamily="18" charset="0"/>
            </a:endParaRPr>
          </a:p>
          <a:p>
            <a:pPr marL="1062038" lvl="1" indent="-514350">
              <a:lnSpc>
                <a:spcPct val="150000"/>
              </a:lnSpc>
              <a:buFont typeface="Arial" panose="020B0604020202020204" pitchFamily="34" charset="0"/>
              <a:buChar char="•"/>
              <a:defRPr/>
            </a:pPr>
            <a:r>
              <a:rPr lang="zh-CN" altLang="en-US" sz="2400" b="1" dirty="0">
                <a:cs typeface="Times New Roman" panose="02020603050405020304" pitchFamily="18" charset="0"/>
              </a:rPr>
              <a:t>使用视频标签</a:t>
            </a:r>
            <a:r>
              <a:rPr lang="en-US" altLang="zh-CN" sz="2400" b="1" dirty="0">
                <a:cs typeface="Times New Roman" panose="02020603050405020304" pitchFamily="18" charset="0"/>
              </a:rPr>
              <a:t>&lt;video&gt;</a:t>
            </a:r>
          </a:p>
          <a:p>
            <a:pPr marL="1062038" lvl="1" indent="-514350">
              <a:lnSpc>
                <a:spcPct val="150000"/>
              </a:lnSpc>
              <a:buFont typeface="Arial" panose="020B0604020202020204" pitchFamily="34" charset="0"/>
              <a:buChar char="•"/>
              <a:defRPr/>
            </a:pPr>
            <a:r>
              <a:rPr lang="zh-CN" altLang="en-US" sz="2400" b="1" dirty="0">
                <a:cs typeface="Times New Roman" panose="02020603050405020304" pitchFamily="18" charset="0"/>
              </a:rPr>
              <a:t>自带</a:t>
            </a:r>
            <a:r>
              <a:rPr lang="en-US" altLang="zh-CN" sz="2400" b="1" dirty="0">
                <a:cs typeface="Times New Roman" panose="02020603050405020304" pitchFamily="18" charset="0"/>
              </a:rPr>
              <a:t>controls</a:t>
            </a:r>
            <a:r>
              <a:rPr lang="zh-CN" altLang="en-US" sz="2400" b="1" dirty="0">
                <a:cs typeface="Times New Roman" panose="02020603050405020304" pitchFamily="18" charset="0"/>
              </a:rPr>
              <a:t>属性</a:t>
            </a:r>
            <a:endParaRPr lang="en-US" altLang="zh-CN" sz="2400" b="1" dirty="0">
              <a:cs typeface="Times New Roman" panose="02020603050405020304" pitchFamily="18" charset="0"/>
            </a:endParaRPr>
          </a:p>
          <a:p>
            <a:pPr marL="514350" indent="-514350">
              <a:lnSpc>
                <a:spcPct val="150000"/>
              </a:lnSpc>
              <a:buFont typeface="Arial" panose="020B0604020202020204" pitchFamily="34" charset="0"/>
              <a:buChar char="•"/>
              <a:defRPr/>
            </a:pPr>
            <a:r>
              <a:rPr lang="en-US" altLang="zh-CN" sz="2400" b="1" dirty="0">
                <a:cs typeface="Times New Roman" panose="02020603050405020304" pitchFamily="18" charset="0"/>
              </a:rPr>
              <a:t>3. </a:t>
            </a:r>
            <a:r>
              <a:rPr lang="zh-CN" altLang="en-US" sz="2400" b="1" dirty="0">
                <a:cs typeface="Times New Roman" panose="02020603050405020304" pitchFamily="18" charset="0"/>
              </a:rPr>
              <a:t>课程列表布局设计</a:t>
            </a:r>
            <a:endParaRPr lang="en-US" altLang="zh-CN" sz="2400" b="1" dirty="0">
              <a:cs typeface="Times New Roman" panose="02020603050405020304" pitchFamily="18" charset="0"/>
            </a:endParaRPr>
          </a:p>
          <a:p>
            <a:pPr marL="1062038" lvl="1" indent="-514350">
              <a:lnSpc>
                <a:spcPct val="150000"/>
              </a:lnSpc>
              <a:buFont typeface="Arial" panose="020B0604020202020204" pitchFamily="34" charset="0"/>
              <a:buChar char="•"/>
              <a:defRPr/>
            </a:pPr>
            <a:r>
              <a:rPr lang="zh-CN" altLang="en-US" sz="2400" b="1" dirty="0">
                <a:cs typeface="Times New Roman" panose="02020603050405020304" pitchFamily="18" charset="0"/>
              </a:rPr>
              <a:t>无序列表标签</a:t>
            </a:r>
            <a:r>
              <a:rPr lang="en-US" altLang="zh-CN" sz="2400" b="1" dirty="0">
                <a:cs typeface="Times New Roman" panose="02020603050405020304" pitchFamily="18" charset="0"/>
              </a:rPr>
              <a:t>&lt;</a:t>
            </a:r>
            <a:r>
              <a:rPr lang="en-US" altLang="zh-CN" sz="2400" b="1" dirty="0" err="1">
                <a:cs typeface="Times New Roman" panose="02020603050405020304" pitchFamily="18" charset="0"/>
              </a:rPr>
              <a:t>ul</a:t>
            </a:r>
            <a:r>
              <a:rPr lang="en-US" altLang="zh-CN" sz="2400" b="1" dirty="0">
                <a:cs typeface="Times New Roman" panose="02020603050405020304" pitchFamily="18" charset="0"/>
              </a:rPr>
              <a:t>&gt;</a:t>
            </a:r>
          </a:p>
          <a:p>
            <a:pPr marL="1062038" lvl="1" indent="-514350">
              <a:lnSpc>
                <a:spcPct val="150000"/>
              </a:lnSpc>
              <a:buFont typeface="Arial" panose="020B0604020202020204" pitchFamily="34" charset="0"/>
              <a:buChar char="•"/>
              <a:defRPr/>
            </a:pPr>
            <a:r>
              <a:rPr lang="zh-CN" altLang="en-US" sz="2400" b="1" dirty="0">
                <a:cs typeface="Times New Roman" panose="02020603050405020304" pitchFamily="18" charset="0"/>
              </a:rPr>
              <a:t>列表选项标签</a:t>
            </a:r>
            <a:r>
              <a:rPr lang="en-US" altLang="zh-CN" sz="2400" b="1" dirty="0">
                <a:cs typeface="Times New Roman" panose="02020603050405020304" pitchFamily="18" charset="0"/>
              </a:rPr>
              <a:t>&lt;li&gt;</a:t>
            </a:r>
          </a:p>
          <a:p>
            <a:pPr>
              <a:spcBef>
                <a:spcPts val="575"/>
              </a:spcBef>
              <a:buClr>
                <a:schemeClr val="accent1"/>
              </a:buClr>
              <a:buSzPct val="85000"/>
              <a:buFont typeface="Wingdings 2" panose="05020102010507070707" pitchFamily="18" charset="2"/>
              <a:buNone/>
              <a:defRPr/>
            </a:pPr>
            <a:endParaRPr lang="zh-CN" altLang="en-US" sz="2400" b="1" dirty="0">
              <a:latin typeface="Perpetua" panose="02020502060401020303" pitchFamily="18" charset="0"/>
            </a:endParaRPr>
          </a:p>
        </p:txBody>
      </p:sp>
      <p:pic>
        <p:nvPicPr>
          <p:cNvPr id="22532" name="Picture 3">
            <a:extLst>
              <a:ext uri="{FF2B5EF4-FFF2-40B4-BE49-F238E27FC236}">
                <a16:creationId xmlns:a16="http://schemas.microsoft.com/office/drawing/2014/main" id="{677A13B0-DA75-4B1A-B17C-B74FDCB860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5775" y="1824038"/>
            <a:ext cx="4095750" cy="36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304431"/>
      </p:ext>
    </p:extLst>
  </p:cSld>
  <p:clrMapOvr>
    <a:masterClrMapping/>
  </p:clrMapOvr>
  <p:transition>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3">
            <a:extLst>
              <a:ext uri="{FF2B5EF4-FFF2-40B4-BE49-F238E27FC236}">
                <a16:creationId xmlns:a16="http://schemas.microsoft.com/office/drawing/2014/main" id="{B002C2D4-56CE-4145-995D-691777A6DBCC}"/>
              </a:ext>
            </a:extLst>
          </p:cNvPr>
          <p:cNvSpPr>
            <a:spLocks noGrp="1"/>
          </p:cNvSpPr>
          <p:nvPr>
            <p:ph type="ctrTitle"/>
          </p:nvPr>
        </p:nvSpPr>
        <p:spPr>
          <a:xfrm>
            <a:off x="960438" y="-1588"/>
            <a:ext cx="8229600" cy="1270001"/>
          </a:xfrm>
        </p:spPr>
        <p:txBody>
          <a:bodyPr rtlCol="0"/>
          <a:lstStyle/>
          <a:p>
            <a:pPr algn="l" eaLnBrk="1" fontAlgn="auto" hangingPunct="1">
              <a:lnSpc>
                <a:spcPct val="150000"/>
              </a:lnSpc>
              <a:spcAft>
                <a:spcPts val="0"/>
              </a:spcAft>
              <a:tabLst>
                <a:tab pos="5267325" algn="r"/>
              </a:tabLst>
              <a:defRPr/>
            </a:pPr>
            <a:r>
              <a:rPr lang="en-US" altLang="zh-CN" sz="4400" dirty="0">
                <a:solidFill>
                  <a:srgbClr val="7030A0"/>
                </a:solidFill>
              </a:rPr>
              <a:t>6.2 </a:t>
            </a:r>
            <a:r>
              <a:rPr lang="zh-CN" altLang="zh-CN" sz="4400" dirty="0">
                <a:solidFill>
                  <a:srgbClr val="7030A0"/>
                </a:solidFill>
              </a:rPr>
              <a:t>在线教学视频的设计与实现</a:t>
            </a:r>
            <a:endParaRPr lang="zh-CN" altLang="en-US" sz="4400" dirty="0">
              <a:latin typeface="Calibri" panose="020F0502020204030204" pitchFamily="34" charset="0"/>
              <a:cs typeface="Times New Roman" panose="02020603050405020304" pitchFamily="18" charset="0"/>
            </a:endParaRPr>
          </a:p>
        </p:txBody>
      </p:sp>
      <p:sp>
        <p:nvSpPr>
          <p:cNvPr id="10243" name="文本占位符 1">
            <a:extLst>
              <a:ext uri="{FF2B5EF4-FFF2-40B4-BE49-F238E27FC236}">
                <a16:creationId xmlns:a16="http://schemas.microsoft.com/office/drawing/2014/main" id="{66394C10-0DD8-4AED-BA73-CD83F1AEC3C9}"/>
              </a:ext>
            </a:extLst>
          </p:cNvPr>
          <p:cNvSpPr txBox="1">
            <a:spLocks/>
          </p:cNvSpPr>
          <p:nvPr/>
        </p:nvSpPr>
        <p:spPr bwMode="auto">
          <a:xfrm>
            <a:off x="825500" y="1270000"/>
            <a:ext cx="5995988" cy="257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5267325" algn="r"/>
              </a:tabLst>
              <a:defRPr>
                <a:solidFill>
                  <a:schemeClr val="tx1"/>
                </a:solidFill>
                <a:latin typeface="Calibri" panose="020F0502020204030204" pitchFamily="34" charset="0"/>
                <a:ea typeface="宋体" panose="02010600030101010101" pitchFamily="2" charset="-122"/>
              </a:defRPr>
            </a:lvl1pPr>
            <a:lvl2pPr marL="547688" indent="-228600">
              <a:tabLst>
                <a:tab pos="5267325" algn="r"/>
              </a:tabLst>
              <a:defRPr>
                <a:solidFill>
                  <a:schemeClr val="tx1"/>
                </a:solidFill>
                <a:latin typeface="Calibri" panose="020F0502020204030204" pitchFamily="34" charset="0"/>
                <a:ea typeface="宋体" panose="02010600030101010101" pitchFamily="2" charset="-122"/>
              </a:defRPr>
            </a:lvl2pPr>
            <a:lvl3pPr marL="822325" indent="-228600">
              <a:tabLst>
                <a:tab pos="5267325" algn="r"/>
              </a:tabLst>
              <a:defRPr>
                <a:solidFill>
                  <a:schemeClr val="tx1"/>
                </a:solidFill>
                <a:latin typeface="Calibri" panose="020F0502020204030204" pitchFamily="34" charset="0"/>
                <a:ea typeface="宋体" panose="02010600030101010101" pitchFamily="2" charset="-122"/>
              </a:defRPr>
            </a:lvl3pPr>
            <a:lvl4pPr marL="1096963" indent="-228600">
              <a:tabLst>
                <a:tab pos="5267325" algn="r"/>
              </a:tabLst>
              <a:defRPr>
                <a:solidFill>
                  <a:schemeClr val="tx1"/>
                </a:solidFill>
                <a:latin typeface="Calibri" panose="020F0502020204030204" pitchFamily="34" charset="0"/>
                <a:ea typeface="宋体" panose="02010600030101010101" pitchFamily="2" charset="-122"/>
              </a:defRPr>
            </a:lvl4pPr>
            <a:lvl5pPr marL="1371600" indent="-228600">
              <a:tabLst>
                <a:tab pos="5267325" algn="r"/>
              </a:tabLst>
              <a:defRPr>
                <a:solidFill>
                  <a:schemeClr val="tx1"/>
                </a:solidFill>
                <a:latin typeface="Calibri" panose="020F0502020204030204" pitchFamily="34" charset="0"/>
                <a:ea typeface="宋体" panose="02010600030101010101" pitchFamily="2" charset="-122"/>
              </a:defRPr>
            </a:lvl5pPr>
            <a:lvl6pPr marL="1828800" indent="-228600" defTabSz="457200" eaLnBrk="0" fontAlgn="base" hangingPunct="0">
              <a:spcBef>
                <a:spcPct val="0"/>
              </a:spcBef>
              <a:spcAft>
                <a:spcPct val="0"/>
              </a:spcAft>
              <a:tabLst>
                <a:tab pos="5267325" algn="r"/>
              </a:tabLst>
              <a:defRPr>
                <a:solidFill>
                  <a:schemeClr val="tx1"/>
                </a:solidFill>
                <a:latin typeface="Calibri" panose="020F0502020204030204" pitchFamily="34" charset="0"/>
                <a:ea typeface="宋体" panose="02010600030101010101" pitchFamily="2" charset="-122"/>
              </a:defRPr>
            </a:lvl6pPr>
            <a:lvl7pPr marL="2286000" indent="-228600" defTabSz="457200" eaLnBrk="0" fontAlgn="base" hangingPunct="0">
              <a:spcBef>
                <a:spcPct val="0"/>
              </a:spcBef>
              <a:spcAft>
                <a:spcPct val="0"/>
              </a:spcAft>
              <a:tabLst>
                <a:tab pos="5267325" algn="r"/>
              </a:tabLst>
              <a:defRPr>
                <a:solidFill>
                  <a:schemeClr val="tx1"/>
                </a:solidFill>
                <a:latin typeface="Calibri" panose="020F0502020204030204" pitchFamily="34" charset="0"/>
                <a:ea typeface="宋体" panose="02010600030101010101" pitchFamily="2" charset="-122"/>
              </a:defRPr>
            </a:lvl7pPr>
            <a:lvl8pPr marL="2743200" indent="-228600" defTabSz="457200" eaLnBrk="0" fontAlgn="base" hangingPunct="0">
              <a:spcBef>
                <a:spcPct val="0"/>
              </a:spcBef>
              <a:spcAft>
                <a:spcPct val="0"/>
              </a:spcAft>
              <a:tabLst>
                <a:tab pos="5267325" algn="r"/>
              </a:tabLst>
              <a:defRPr>
                <a:solidFill>
                  <a:schemeClr val="tx1"/>
                </a:solidFill>
                <a:latin typeface="Calibri" panose="020F0502020204030204" pitchFamily="34" charset="0"/>
                <a:ea typeface="宋体" panose="02010600030101010101" pitchFamily="2" charset="-122"/>
              </a:defRPr>
            </a:lvl8pPr>
            <a:lvl9pPr marL="3200400" indent="-228600" defTabSz="457200" eaLnBrk="0" fontAlgn="base" hangingPunct="0">
              <a:spcBef>
                <a:spcPct val="0"/>
              </a:spcBef>
              <a:spcAft>
                <a:spcPct val="0"/>
              </a:spcAft>
              <a:tabLst>
                <a:tab pos="5267325" algn="r"/>
              </a:tabLst>
              <a:defRPr>
                <a:solidFill>
                  <a:schemeClr val="tx1"/>
                </a:solidFill>
                <a:latin typeface="Calibri" panose="020F0502020204030204" pitchFamily="34" charset="0"/>
                <a:ea typeface="宋体" panose="02010600030101010101" pitchFamily="2" charset="-122"/>
              </a:defRPr>
            </a:lvl9pPr>
          </a:lstStyle>
          <a:p>
            <a:pPr>
              <a:lnSpc>
                <a:spcPct val="150000"/>
              </a:lnSpc>
              <a:defRPr/>
            </a:pPr>
            <a:r>
              <a:rPr lang="en-US" altLang="zh-CN" sz="2800" b="1" dirty="0">
                <a:cs typeface="Times New Roman" panose="02020603050405020304" pitchFamily="18" charset="0"/>
              </a:rPr>
              <a:t>6.2.2 </a:t>
            </a:r>
            <a:r>
              <a:rPr lang="zh-CN" altLang="en-US" sz="2800" b="1" dirty="0">
                <a:cs typeface="Times New Roman" panose="02020603050405020304" pitchFamily="18" charset="0"/>
              </a:rPr>
              <a:t>视频的载入和播放</a:t>
            </a:r>
            <a:endParaRPr lang="en-US" altLang="zh-CN" sz="2800" b="1" dirty="0">
              <a:cs typeface="Times New Roman" panose="02020603050405020304" pitchFamily="18" charset="0"/>
            </a:endParaRPr>
          </a:p>
          <a:p>
            <a:pPr marL="514350" indent="-514350">
              <a:lnSpc>
                <a:spcPct val="150000"/>
              </a:lnSpc>
              <a:buFont typeface="Arial" panose="020B0604020202020204" pitchFamily="34" charset="0"/>
              <a:buChar char="•"/>
              <a:defRPr/>
            </a:pPr>
            <a:r>
              <a:rPr lang="zh-CN" altLang="en-US" sz="2400" b="1" dirty="0">
                <a:cs typeface="Times New Roman" panose="02020603050405020304" pitchFamily="18" charset="0"/>
              </a:rPr>
              <a:t>修改</a:t>
            </a:r>
            <a:r>
              <a:rPr lang="en-US" altLang="zh-CN" sz="2400" b="1" dirty="0">
                <a:cs typeface="Times New Roman" panose="02020603050405020304" pitchFamily="18" charset="0"/>
              </a:rPr>
              <a:t>&lt;video&gt;</a:t>
            </a:r>
            <a:r>
              <a:rPr lang="zh-CN" altLang="en-US" sz="2400" b="1" dirty="0">
                <a:cs typeface="Times New Roman" panose="02020603050405020304" pitchFamily="18" charset="0"/>
              </a:rPr>
              <a:t>标签</a:t>
            </a:r>
            <a:endParaRPr lang="en-US" altLang="zh-CN" sz="2400" b="1" dirty="0">
              <a:cs typeface="Times New Roman" panose="02020603050405020304" pitchFamily="18" charset="0"/>
            </a:endParaRPr>
          </a:p>
          <a:p>
            <a:pPr marL="1062038" lvl="1" indent="-514350">
              <a:lnSpc>
                <a:spcPct val="150000"/>
              </a:lnSpc>
              <a:buFont typeface="Arial" panose="020B0604020202020204" pitchFamily="34" charset="0"/>
              <a:buChar char="•"/>
              <a:defRPr/>
            </a:pPr>
            <a:r>
              <a:rPr lang="en-US" altLang="zh-CN" sz="2400" b="1" dirty="0" err="1">
                <a:cs typeface="Times New Roman" panose="02020603050405020304" pitchFamily="18" charset="0"/>
              </a:rPr>
              <a:t>src</a:t>
            </a:r>
            <a:r>
              <a:rPr lang="zh-CN" altLang="en-US" sz="2400" b="1" dirty="0">
                <a:cs typeface="Times New Roman" panose="02020603050405020304" pitchFamily="18" charset="0"/>
              </a:rPr>
              <a:t>属性指定视频来源</a:t>
            </a:r>
            <a:endParaRPr lang="en-US" altLang="zh-CN" sz="2400" b="1" dirty="0">
              <a:cs typeface="Times New Roman" panose="02020603050405020304" pitchFamily="18" charset="0"/>
            </a:endParaRPr>
          </a:p>
          <a:p>
            <a:pPr marL="1062038" lvl="1" indent="-514350">
              <a:lnSpc>
                <a:spcPct val="150000"/>
              </a:lnSpc>
              <a:buFont typeface="Arial" panose="020B0604020202020204" pitchFamily="34" charset="0"/>
              <a:buChar char="•"/>
              <a:defRPr/>
            </a:pPr>
            <a:r>
              <a:rPr lang="en-US" altLang="zh-CN" sz="2400" b="1" dirty="0" err="1">
                <a:cs typeface="Times New Roman" panose="02020603050405020304" pitchFamily="18" charset="0"/>
              </a:rPr>
              <a:t>autoplay</a:t>
            </a:r>
            <a:r>
              <a:rPr lang="zh-CN" altLang="en-US" sz="2400" b="1" dirty="0">
                <a:cs typeface="Times New Roman" panose="02020603050405020304" pitchFamily="18" charset="0"/>
              </a:rPr>
              <a:t>属性自动播放</a:t>
            </a:r>
            <a:endParaRPr lang="en-US" altLang="zh-CN" sz="2400" b="1" dirty="0">
              <a:cs typeface="Times New Roman" panose="02020603050405020304" pitchFamily="18" charset="0"/>
            </a:endParaRPr>
          </a:p>
          <a:p>
            <a:pPr>
              <a:spcBef>
                <a:spcPts val="575"/>
              </a:spcBef>
              <a:buClr>
                <a:schemeClr val="accent1"/>
              </a:buClr>
              <a:buSzPct val="85000"/>
              <a:buFont typeface="Wingdings 2" panose="05020102010507070707" pitchFamily="18" charset="2"/>
              <a:buNone/>
              <a:defRPr/>
            </a:pPr>
            <a:endParaRPr lang="zh-CN" altLang="en-US" sz="2400" b="1" dirty="0">
              <a:latin typeface="Perpetua" panose="02020502060401020303" pitchFamily="18" charset="0"/>
            </a:endParaRPr>
          </a:p>
        </p:txBody>
      </p:sp>
      <p:sp>
        <p:nvSpPr>
          <p:cNvPr id="23556" name="文本框 4">
            <a:extLst>
              <a:ext uri="{FF2B5EF4-FFF2-40B4-BE49-F238E27FC236}">
                <a16:creationId xmlns:a16="http://schemas.microsoft.com/office/drawing/2014/main" id="{5CE465A8-1C24-403F-971C-82671705D768}"/>
              </a:ext>
            </a:extLst>
          </p:cNvPr>
          <p:cNvSpPr txBox="1">
            <a:spLocks noChangeArrowheads="1"/>
          </p:cNvSpPr>
          <p:nvPr/>
        </p:nvSpPr>
        <p:spPr bwMode="auto">
          <a:xfrm>
            <a:off x="1141413" y="3954463"/>
            <a:ext cx="7294562" cy="2016125"/>
          </a:xfrm>
          <a:prstGeom prst="rect">
            <a:avLst/>
          </a:prstGeom>
          <a:noFill/>
          <a:ln w="19050">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457200" indent="-4572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ea typeface="华文新魏" panose="02010800040101010101" pitchFamily="2" charset="-122"/>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ea typeface="华文新魏" panose="02010800040101010101" pitchFamily="2" charset="-122"/>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ea typeface="华文新魏" panose="02010800040101010101" pitchFamily="2" charset="-122"/>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9pPr>
          </a:lstStyle>
          <a:p>
            <a:pPr>
              <a:buFont typeface="Trebuchet MS" panose="020B0603020202020204" pitchFamily="34" charset="0"/>
              <a:buAutoNum type="arabicPeriod"/>
            </a:pPr>
            <a:r>
              <a:rPr lang="en-US" altLang="zh-CN" sz="2000"/>
              <a:t>&lt;!--</a:t>
            </a:r>
            <a:r>
              <a:rPr lang="zh-CN" altLang="zh-CN" sz="2000"/>
              <a:t>创建视频播放窗口</a:t>
            </a:r>
            <a:r>
              <a:rPr lang="en-US" altLang="zh-CN" sz="2000"/>
              <a:t>--&gt;</a:t>
            </a:r>
            <a:endParaRPr lang="zh-CN" altLang="zh-CN" sz="2000"/>
          </a:p>
          <a:p>
            <a:pPr>
              <a:buFont typeface="Trebuchet MS" panose="020B0603020202020204" pitchFamily="34" charset="0"/>
              <a:buAutoNum type="arabicPeriod"/>
            </a:pPr>
            <a:r>
              <a:rPr lang="en-US" altLang="zh-CN" sz="2000"/>
              <a:t>&lt;video id="screen" width="640" </a:t>
            </a:r>
            <a:r>
              <a:rPr lang="en-US" altLang="zh-CN" sz="2000" b="1"/>
              <a:t>src="video/art.mp4"</a:t>
            </a:r>
            <a:r>
              <a:rPr lang="en-US" altLang="zh-CN" sz="2000"/>
              <a:t> controls </a:t>
            </a:r>
            <a:r>
              <a:rPr lang="en-US" altLang="zh-CN" sz="2000" b="1"/>
              <a:t>autoplay</a:t>
            </a:r>
            <a:r>
              <a:rPr lang="en-US" altLang="zh-CN" sz="2000"/>
              <a:t>&gt;</a:t>
            </a:r>
            <a:endParaRPr lang="zh-CN" altLang="zh-CN" sz="2000"/>
          </a:p>
          <a:p>
            <a:pPr>
              <a:buFont typeface="Trebuchet MS" panose="020B0603020202020204" pitchFamily="34" charset="0"/>
              <a:buAutoNum type="arabicPeriod"/>
            </a:pPr>
            <a:r>
              <a:rPr lang="zh-CN" altLang="zh-CN" sz="2000"/>
              <a:t>对不起，您的浏览器不支持</a:t>
            </a:r>
            <a:r>
              <a:rPr lang="en-US" altLang="zh-CN" sz="2000"/>
              <a:t>HTML5</a:t>
            </a:r>
            <a:r>
              <a:rPr lang="zh-CN" altLang="zh-CN" sz="2000"/>
              <a:t>视频。</a:t>
            </a:r>
          </a:p>
          <a:p>
            <a:pPr>
              <a:buFont typeface="Trebuchet MS" panose="020B0603020202020204" pitchFamily="34" charset="0"/>
              <a:buAutoNum type="arabicPeriod"/>
            </a:pPr>
            <a:r>
              <a:rPr lang="en-US" altLang="zh-CN" sz="2000"/>
              <a:t>&lt;/video&gt;</a:t>
            </a:r>
            <a:endParaRPr lang="zh-CN" altLang="zh-CN" sz="2000"/>
          </a:p>
        </p:txBody>
      </p:sp>
      <p:pic>
        <p:nvPicPr>
          <p:cNvPr id="23557" name="Picture 2">
            <a:extLst>
              <a:ext uri="{FF2B5EF4-FFF2-40B4-BE49-F238E27FC236}">
                <a16:creationId xmlns:a16="http://schemas.microsoft.com/office/drawing/2014/main" id="{EF5FAEF7-CC57-46FF-86C5-10B3219FDD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1450" y="1109663"/>
            <a:ext cx="2968625"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8007191"/>
      </p:ext>
    </p:extLst>
  </p:cSld>
  <p:clrMapOvr>
    <a:masterClrMapping/>
  </p:clrMapOvr>
  <p:transition>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3">
            <a:extLst>
              <a:ext uri="{FF2B5EF4-FFF2-40B4-BE49-F238E27FC236}">
                <a16:creationId xmlns:a16="http://schemas.microsoft.com/office/drawing/2014/main" id="{518685B7-FE55-4774-AC77-B79BDA0F2C0E}"/>
              </a:ext>
            </a:extLst>
          </p:cNvPr>
          <p:cNvSpPr>
            <a:spLocks noGrp="1"/>
          </p:cNvSpPr>
          <p:nvPr>
            <p:ph type="ctrTitle"/>
          </p:nvPr>
        </p:nvSpPr>
        <p:spPr>
          <a:xfrm>
            <a:off x="960438" y="-1588"/>
            <a:ext cx="8229600" cy="1270001"/>
          </a:xfrm>
        </p:spPr>
        <p:txBody>
          <a:bodyPr rtlCol="0"/>
          <a:lstStyle/>
          <a:p>
            <a:pPr algn="l" eaLnBrk="1" fontAlgn="auto" hangingPunct="1">
              <a:lnSpc>
                <a:spcPct val="150000"/>
              </a:lnSpc>
              <a:spcAft>
                <a:spcPts val="0"/>
              </a:spcAft>
              <a:tabLst>
                <a:tab pos="5267325" algn="r"/>
              </a:tabLst>
              <a:defRPr/>
            </a:pPr>
            <a:r>
              <a:rPr lang="en-US" altLang="zh-CN" sz="4400" dirty="0">
                <a:solidFill>
                  <a:srgbClr val="7030A0"/>
                </a:solidFill>
              </a:rPr>
              <a:t>6.2 </a:t>
            </a:r>
            <a:r>
              <a:rPr lang="zh-CN" altLang="zh-CN" sz="4400" dirty="0">
                <a:solidFill>
                  <a:srgbClr val="7030A0"/>
                </a:solidFill>
              </a:rPr>
              <a:t>在线教学视频的设计与实现</a:t>
            </a:r>
            <a:endParaRPr lang="zh-CN" altLang="en-US" sz="4400" dirty="0">
              <a:latin typeface="Calibri" panose="020F0502020204030204" pitchFamily="34" charset="0"/>
              <a:cs typeface="Times New Roman" panose="02020603050405020304" pitchFamily="18" charset="0"/>
            </a:endParaRPr>
          </a:p>
        </p:txBody>
      </p:sp>
      <p:sp>
        <p:nvSpPr>
          <p:cNvPr id="10243" name="文本占位符 1">
            <a:extLst>
              <a:ext uri="{FF2B5EF4-FFF2-40B4-BE49-F238E27FC236}">
                <a16:creationId xmlns:a16="http://schemas.microsoft.com/office/drawing/2014/main" id="{B232C4FB-91B3-49B6-9D4F-D6F756AFA9EC}"/>
              </a:ext>
            </a:extLst>
          </p:cNvPr>
          <p:cNvSpPr txBox="1">
            <a:spLocks/>
          </p:cNvSpPr>
          <p:nvPr/>
        </p:nvSpPr>
        <p:spPr bwMode="auto">
          <a:xfrm>
            <a:off x="825500" y="1270000"/>
            <a:ext cx="8556625" cy="257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5267325" algn="r"/>
              </a:tabLst>
              <a:defRPr>
                <a:solidFill>
                  <a:schemeClr val="tx1"/>
                </a:solidFill>
                <a:latin typeface="Calibri" panose="020F0502020204030204" pitchFamily="34" charset="0"/>
                <a:ea typeface="宋体" panose="02010600030101010101" pitchFamily="2" charset="-122"/>
              </a:defRPr>
            </a:lvl1pPr>
            <a:lvl2pPr marL="547688" indent="-228600">
              <a:tabLst>
                <a:tab pos="5267325" algn="r"/>
              </a:tabLst>
              <a:defRPr>
                <a:solidFill>
                  <a:schemeClr val="tx1"/>
                </a:solidFill>
                <a:latin typeface="Calibri" panose="020F0502020204030204" pitchFamily="34" charset="0"/>
                <a:ea typeface="宋体" panose="02010600030101010101" pitchFamily="2" charset="-122"/>
              </a:defRPr>
            </a:lvl2pPr>
            <a:lvl3pPr marL="822325" indent="-228600">
              <a:tabLst>
                <a:tab pos="5267325" algn="r"/>
              </a:tabLst>
              <a:defRPr>
                <a:solidFill>
                  <a:schemeClr val="tx1"/>
                </a:solidFill>
                <a:latin typeface="Calibri" panose="020F0502020204030204" pitchFamily="34" charset="0"/>
                <a:ea typeface="宋体" panose="02010600030101010101" pitchFamily="2" charset="-122"/>
              </a:defRPr>
            </a:lvl3pPr>
            <a:lvl4pPr marL="1096963" indent="-228600">
              <a:tabLst>
                <a:tab pos="5267325" algn="r"/>
              </a:tabLst>
              <a:defRPr>
                <a:solidFill>
                  <a:schemeClr val="tx1"/>
                </a:solidFill>
                <a:latin typeface="Calibri" panose="020F0502020204030204" pitchFamily="34" charset="0"/>
                <a:ea typeface="宋体" panose="02010600030101010101" pitchFamily="2" charset="-122"/>
              </a:defRPr>
            </a:lvl4pPr>
            <a:lvl5pPr marL="1371600" indent="-228600">
              <a:tabLst>
                <a:tab pos="5267325" algn="r"/>
              </a:tabLst>
              <a:defRPr>
                <a:solidFill>
                  <a:schemeClr val="tx1"/>
                </a:solidFill>
                <a:latin typeface="Calibri" panose="020F0502020204030204" pitchFamily="34" charset="0"/>
                <a:ea typeface="宋体" panose="02010600030101010101" pitchFamily="2" charset="-122"/>
              </a:defRPr>
            </a:lvl5pPr>
            <a:lvl6pPr marL="1828800" indent="-228600" defTabSz="457200" eaLnBrk="0" fontAlgn="base" hangingPunct="0">
              <a:spcBef>
                <a:spcPct val="0"/>
              </a:spcBef>
              <a:spcAft>
                <a:spcPct val="0"/>
              </a:spcAft>
              <a:tabLst>
                <a:tab pos="5267325" algn="r"/>
              </a:tabLst>
              <a:defRPr>
                <a:solidFill>
                  <a:schemeClr val="tx1"/>
                </a:solidFill>
                <a:latin typeface="Calibri" panose="020F0502020204030204" pitchFamily="34" charset="0"/>
                <a:ea typeface="宋体" panose="02010600030101010101" pitchFamily="2" charset="-122"/>
              </a:defRPr>
            </a:lvl6pPr>
            <a:lvl7pPr marL="2286000" indent="-228600" defTabSz="457200" eaLnBrk="0" fontAlgn="base" hangingPunct="0">
              <a:spcBef>
                <a:spcPct val="0"/>
              </a:spcBef>
              <a:spcAft>
                <a:spcPct val="0"/>
              </a:spcAft>
              <a:tabLst>
                <a:tab pos="5267325" algn="r"/>
              </a:tabLst>
              <a:defRPr>
                <a:solidFill>
                  <a:schemeClr val="tx1"/>
                </a:solidFill>
                <a:latin typeface="Calibri" panose="020F0502020204030204" pitchFamily="34" charset="0"/>
                <a:ea typeface="宋体" panose="02010600030101010101" pitchFamily="2" charset="-122"/>
              </a:defRPr>
            </a:lvl7pPr>
            <a:lvl8pPr marL="2743200" indent="-228600" defTabSz="457200" eaLnBrk="0" fontAlgn="base" hangingPunct="0">
              <a:spcBef>
                <a:spcPct val="0"/>
              </a:spcBef>
              <a:spcAft>
                <a:spcPct val="0"/>
              </a:spcAft>
              <a:tabLst>
                <a:tab pos="5267325" algn="r"/>
              </a:tabLst>
              <a:defRPr>
                <a:solidFill>
                  <a:schemeClr val="tx1"/>
                </a:solidFill>
                <a:latin typeface="Calibri" panose="020F0502020204030204" pitchFamily="34" charset="0"/>
                <a:ea typeface="宋体" panose="02010600030101010101" pitchFamily="2" charset="-122"/>
              </a:defRPr>
            </a:lvl8pPr>
            <a:lvl9pPr marL="3200400" indent="-228600" defTabSz="457200" eaLnBrk="0" fontAlgn="base" hangingPunct="0">
              <a:spcBef>
                <a:spcPct val="0"/>
              </a:spcBef>
              <a:spcAft>
                <a:spcPct val="0"/>
              </a:spcAft>
              <a:tabLst>
                <a:tab pos="5267325" algn="r"/>
              </a:tabLst>
              <a:defRPr>
                <a:solidFill>
                  <a:schemeClr val="tx1"/>
                </a:solidFill>
                <a:latin typeface="Calibri" panose="020F0502020204030204" pitchFamily="34" charset="0"/>
                <a:ea typeface="宋体" panose="02010600030101010101" pitchFamily="2" charset="-122"/>
              </a:defRPr>
            </a:lvl9pPr>
          </a:lstStyle>
          <a:p>
            <a:pPr>
              <a:lnSpc>
                <a:spcPct val="150000"/>
              </a:lnSpc>
              <a:defRPr/>
            </a:pPr>
            <a:r>
              <a:rPr lang="en-US" altLang="zh-CN" sz="2800" b="1" dirty="0">
                <a:cs typeface="Times New Roman" panose="02020603050405020304" pitchFamily="18" charset="0"/>
              </a:rPr>
              <a:t>6.2.3 </a:t>
            </a:r>
            <a:r>
              <a:rPr lang="zh-CN" altLang="en-US" sz="2800" b="1" dirty="0">
                <a:cs typeface="Times New Roman" panose="02020603050405020304" pitchFamily="18" charset="0"/>
              </a:rPr>
              <a:t>视频时间跳转的实现</a:t>
            </a:r>
            <a:endParaRPr lang="en-US" altLang="zh-CN" sz="2800" b="1" dirty="0">
              <a:cs typeface="Times New Roman" panose="02020603050405020304" pitchFamily="18" charset="0"/>
            </a:endParaRPr>
          </a:p>
          <a:p>
            <a:pPr marL="514350" indent="-514350">
              <a:lnSpc>
                <a:spcPct val="150000"/>
              </a:lnSpc>
              <a:buFont typeface="Arial" panose="020B0604020202020204" pitchFamily="34" charset="0"/>
              <a:buChar char="•"/>
              <a:defRPr/>
            </a:pPr>
            <a:r>
              <a:rPr lang="zh-CN" altLang="en-US" sz="2400" b="1" dirty="0">
                <a:cs typeface="Times New Roman" panose="02020603050405020304" pitchFamily="18" charset="0"/>
              </a:rPr>
              <a:t>为</a:t>
            </a:r>
            <a:r>
              <a:rPr lang="en-US" altLang="zh-CN" sz="2400" b="1" dirty="0">
                <a:cs typeface="Times New Roman" panose="02020603050405020304" pitchFamily="18" charset="0"/>
              </a:rPr>
              <a:t>&lt;li&gt;</a:t>
            </a:r>
            <a:r>
              <a:rPr lang="zh-CN" altLang="en-US" sz="2400" b="1" dirty="0">
                <a:cs typeface="Times New Roman" panose="02020603050405020304" pitchFamily="18" charset="0"/>
              </a:rPr>
              <a:t>标签提供自定义点击事件</a:t>
            </a:r>
            <a:r>
              <a:rPr lang="en-US" altLang="zh-CN" sz="2400" b="1" dirty="0" err="1">
                <a:cs typeface="Times New Roman" panose="02020603050405020304" pitchFamily="18" charset="0"/>
              </a:rPr>
              <a:t>playCourse</a:t>
            </a:r>
            <a:r>
              <a:rPr lang="en-US" altLang="zh-CN" sz="2400" b="1" dirty="0">
                <a:cs typeface="Times New Roman" panose="02020603050405020304" pitchFamily="18" charset="0"/>
              </a:rPr>
              <a:t>(time)</a:t>
            </a:r>
          </a:p>
          <a:p>
            <a:pPr marL="514350" indent="-514350">
              <a:lnSpc>
                <a:spcPct val="150000"/>
              </a:lnSpc>
              <a:buFont typeface="Arial" panose="020B0604020202020204" pitchFamily="34" charset="0"/>
              <a:buChar char="•"/>
              <a:defRPr/>
            </a:pPr>
            <a:r>
              <a:rPr lang="en-US" altLang="zh-CN" sz="2400" b="1" dirty="0">
                <a:cs typeface="Times New Roman" panose="02020603050405020304" pitchFamily="18" charset="0"/>
              </a:rPr>
              <a:t>time</a:t>
            </a:r>
            <a:r>
              <a:rPr lang="zh-CN" altLang="en-US" sz="2400" b="1" dirty="0">
                <a:cs typeface="Times New Roman" panose="02020603050405020304" pitchFamily="18" charset="0"/>
              </a:rPr>
              <a:t>替换为需要跳转的时间（单位：秒）</a:t>
            </a:r>
            <a:endParaRPr lang="en-US" altLang="zh-CN" sz="2400" b="1" dirty="0">
              <a:cs typeface="Times New Roman" panose="02020603050405020304" pitchFamily="18" charset="0"/>
            </a:endParaRPr>
          </a:p>
          <a:p>
            <a:pPr>
              <a:spcBef>
                <a:spcPts val="575"/>
              </a:spcBef>
              <a:buClr>
                <a:schemeClr val="accent1"/>
              </a:buClr>
              <a:buSzPct val="85000"/>
              <a:buFont typeface="Wingdings 2" panose="05020102010507070707" pitchFamily="18" charset="2"/>
              <a:buNone/>
              <a:defRPr/>
            </a:pPr>
            <a:endParaRPr lang="zh-CN" altLang="en-US" sz="2400" b="1" dirty="0">
              <a:latin typeface="Perpetua" panose="02020502060401020303" pitchFamily="18" charset="0"/>
            </a:endParaRPr>
          </a:p>
        </p:txBody>
      </p:sp>
      <p:sp>
        <p:nvSpPr>
          <p:cNvPr id="24580" name="文本框 4">
            <a:extLst>
              <a:ext uri="{FF2B5EF4-FFF2-40B4-BE49-F238E27FC236}">
                <a16:creationId xmlns:a16="http://schemas.microsoft.com/office/drawing/2014/main" id="{AF377BFF-31BE-4AB5-BEF0-AF4589883A68}"/>
              </a:ext>
            </a:extLst>
          </p:cNvPr>
          <p:cNvSpPr txBox="1">
            <a:spLocks noChangeArrowheads="1"/>
          </p:cNvSpPr>
          <p:nvPr/>
        </p:nvSpPr>
        <p:spPr bwMode="auto">
          <a:xfrm>
            <a:off x="1428750" y="3221038"/>
            <a:ext cx="7292975" cy="3016250"/>
          </a:xfrm>
          <a:prstGeom prst="rect">
            <a:avLst/>
          </a:prstGeom>
          <a:noFill/>
          <a:ln w="19050">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457200" indent="-4572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ea typeface="华文新魏" panose="02010800040101010101" pitchFamily="2" charset="-122"/>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ea typeface="华文新魏" panose="02010800040101010101" pitchFamily="2" charset="-122"/>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ea typeface="华文新魏" panose="02010800040101010101" pitchFamily="2" charset="-122"/>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9pPr>
          </a:lstStyle>
          <a:p>
            <a:pPr>
              <a:buFont typeface="Trebuchet MS" panose="020B0603020202020204" pitchFamily="34" charset="0"/>
              <a:buAutoNum type="arabicPeriod"/>
            </a:pPr>
            <a:r>
              <a:rPr lang="en-US" altLang="zh-CN" sz="2000"/>
              <a:t>//</a:t>
            </a:r>
            <a:r>
              <a:rPr lang="zh-CN" altLang="zh-CN" sz="2000"/>
              <a:t>跳转播放时间</a:t>
            </a:r>
          </a:p>
          <a:p>
            <a:pPr>
              <a:buFont typeface="Trebuchet MS" panose="020B0603020202020204" pitchFamily="34" charset="0"/>
              <a:buAutoNum type="arabicPeriod"/>
            </a:pPr>
            <a:r>
              <a:rPr lang="en-US" altLang="zh-CN" sz="2000"/>
              <a:t>function playCourse(time) {            </a:t>
            </a:r>
            <a:endParaRPr lang="zh-CN" altLang="zh-CN" sz="2000"/>
          </a:p>
          <a:p>
            <a:pPr>
              <a:buFont typeface="Trebuchet MS" panose="020B0603020202020204" pitchFamily="34" charset="0"/>
              <a:buAutoNum type="arabicPeriod"/>
            </a:pPr>
            <a:r>
              <a:rPr lang="en-US" altLang="zh-CN" sz="2000"/>
              <a:t>     //</a:t>
            </a:r>
            <a:r>
              <a:rPr lang="zh-CN" altLang="zh-CN" sz="2000"/>
              <a:t>重置当前播放时间</a:t>
            </a:r>
          </a:p>
          <a:p>
            <a:pPr>
              <a:buFont typeface="Trebuchet MS" panose="020B0603020202020204" pitchFamily="34" charset="0"/>
              <a:buAutoNum type="arabicPeriod"/>
            </a:pPr>
            <a:r>
              <a:rPr lang="en-US" altLang="zh-CN" sz="2000"/>
              <a:t>     screen.currentTime = time;</a:t>
            </a:r>
            <a:endParaRPr lang="zh-CN" altLang="zh-CN" sz="2000"/>
          </a:p>
          <a:p>
            <a:pPr>
              <a:buFont typeface="Trebuchet MS" panose="020B0603020202020204" pitchFamily="34" charset="0"/>
              <a:buAutoNum type="arabicPeriod"/>
            </a:pPr>
            <a:r>
              <a:rPr lang="en-US" altLang="zh-CN" sz="2000"/>
              <a:t>     //</a:t>
            </a:r>
            <a:r>
              <a:rPr lang="zh-CN" altLang="zh-CN" sz="2000"/>
              <a:t>继续播放视频</a:t>
            </a:r>
          </a:p>
          <a:p>
            <a:pPr>
              <a:buFont typeface="Trebuchet MS" panose="020B0603020202020204" pitchFamily="34" charset="0"/>
              <a:buAutoNum type="arabicPeriod"/>
            </a:pPr>
            <a:r>
              <a:rPr lang="en-US" altLang="zh-CN" sz="2000"/>
              <a:t>     screen.play();</a:t>
            </a:r>
            <a:endParaRPr lang="zh-CN" altLang="zh-CN" sz="2000"/>
          </a:p>
          <a:p>
            <a:pPr>
              <a:buFont typeface="Trebuchet MS" panose="020B0603020202020204" pitchFamily="34" charset="0"/>
              <a:buAutoNum type="arabicPeriod"/>
            </a:pPr>
            <a:r>
              <a:rPr lang="en-US" altLang="zh-CN" sz="2000"/>
              <a:t>}</a:t>
            </a:r>
            <a:endParaRPr lang="zh-CN" altLang="zh-CN" sz="2000"/>
          </a:p>
        </p:txBody>
      </p:sp>
    </p:spTree>
    <p:extLst>
      <p:ext uri="{BB962C8B-B14F-4D97-AF65-F5344CB8AC3E}">
        <p14:creationId xmlns:p14="http://schemas.microsoft.com/office/powerpoint/2010/main" val="2095879816"/>
      </p:ext>
    </p:extLst>
  </p:cSld>
  <p:clrMapOvr>
    <a:masterClrMapping/>
  </p:clrMapOvr>
  <p:transition>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3">
            <a:extLst>
              <a:ext uri="{FF2B5EF4-FFF2-40B4-BE49-F238E27FC236}">
                <a16:creationId xmlns:a16="http://schemas.microsoft.com/office/drawing/2014/main" id="{1EDF02BA-B2BF-45C4-8240-B5F56A045D48}"/>
              </a:ext>
            </a:extLst>
          </p:cNvPr>
          <p:cNvSpPr>
            <a:spLocks noGrp="1"/>
          </p:cNvSpPr>
          <p:nvPr>
            <p:ph type="ctrTitle"/>
          </p:nvPr>
        </p:nvSpPr>
        <p:spPr>
          <a:xfrm>
            <a:off x="960438" y="-1588"/>
            <a:ext cx="8229600" cy="1270001"/>
          </a:xfrm>
        </p:spPr>
        <p:txBody>
          <a:bodyPr rtlCol="0"/>
          <a:lstStyle/>
          <a:p>
            <a:pPr algn="l" eaLnBrk="1" fontAlgn="auto" hangingPunct="1">
              <a:lnSpc>
                <a:spcPct val="150000"/>
              </a:lnSpc>
              <a:spcAft>
                <a:spcPts val="0"/>
              </a:spcAft>
              <a:tabLst>
                <a:tab pos="5267325" algn="r"/>
              </a:tabLst>
              <a:defRPr/>
            </a:pPr>
            <a:r>
              <a:rPr lang="en-US" altLang="zh-CN" sz="4400" dirty="0">
                <a:solidFill>
                  <a:srgbClr val="7030A0"/>
                </a:solidFill>
              </a:rPr>
              <a:t>6.2 </a:t>
            </a:r>
            <a:r>
              <a:rPr lang="zh-CN" altLang="zh-CN" sz="4400" dirty="0">
                <a:solidFill>
                  <a:srgbClr val="7030A0"/>
                </a:solidFill>
              </a:rPr>
              <a:t>在线教学视频的设计与实现</a:t>
            </a:r>
            <a:endParaRPr lang="zh-CN" altLang="en-US" sz="4400" dirty="0">
              <a:latin typeface="Calibri" panose="020F0502020204030204" pitchFamily="34" charset="0"/>
              <a:cs typeface="Times New Roman" panose="02020603050405020304" pitchFamily="18" charset="0"/>
            </a:endParaRPr>
          </a:p>
        </p:txBody>
      </p:sp>
      <p:sp>
        <p:nvSpPr>
          <p:cNvPr id="25603" name="文本占位符 1">
            <a:extLst>
              <a:ext uri="{FF2B5EF4-FFF2-40B4-BE49-F238E27FC236}">
                <a16:creationId xmlns:a16="http://schemas.microsoft.com/office/drawing/2014/main" id="{78EF9980-227A-4074-A415-EF0B1F2DE90D}"/>
              </a:ext>
            </a:extLst>
          </p:cNvPr>
          <p:cNvSpPr txBox="1">
            <a:spLocks/>
          </p:cNvSpPr>
          <p:nvPr/>
        </p:nvSpPr>
        <p:spPr bwMode="auto">
          <a:xfrm>
            <a:off x="825500" y="1270000"/>
            <a:ext cx="8556625" cy="257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5267325" algn="r"/>
              </a:tabLst>
              <a:defRPr>
                <a:solidFill>
                  <a:schemeClr val="tx1"/>
                </a:solidFill>
                <a:latin typeface="Calibri" panose="020F0502020204030204" pitchFamily="34" charset="0"/>
                <a:ea typeface="宋体" panose="02010600030101010101" pitchFamily="2" charset="-122"/>
              </a:defRPr>
            </a:lvl1pPr>
            <a:lvl2pPr marL="547688" indent="-228600">
              <a:tabLst>
                <a:tab pos="5267325" algn="r"/>
              </a:tabLst>
              <a:defRPr>
                <a:solidFill>
                  <a:schemeClr val="tx1"/>
                </a:solidFill>
                <a:latin typeface="Calibri" panose="020F0502020204030204" pitchFamily="34" charset="0"/>
                <a:ea typeface="宋体" panose="02010600030101010101" pitchFamily="2" charset="-122"/>
              </a:defRPr>
            </a:lvl2pPr>
            <a:lvl3pPr marL="822325" indent="-228600">
              <a:tabLst>
                <a:tab pos="5267325" algn="r"/>
              </a:tabLst>
              <a:defRPr>
                <a:solidFill>
                  <a:schemeClr val="tx1"/>
                </a:solidFill>
                <a:latin typeface="Calibri" panose="020F0502020204030204" pitchFamily="34" charset="0"/>
                <a:ea typeface="宋体" panose="02010600030101010101" pitchFamily="2" charset="-122"/>
              </a:defRPr>
            </a:lvl3pPr>
            <a:lvl4pPr marL="1096963" indent="-228600">
              <a:tabLst>
                <a:tab pos="5267325" algn="r"/>
              </a:tabLst>
              <a:defRPr>
                <a:solidFill>
                  <a:schemeClr val="tx1"/>
                </a:solidFill>
                <a:latin typeface="Calibri" panose="020F0502020204030204" pitchFamily="34" charset="0"/>
                <a:ea typeface="宋体" panose="02010600030101010101" pitchFamily="2" charset="-122"/>
              </a:defRPr>
            </a:lvl4pPr>
            <a:lvl5pPr marL="1371600" indent="-228600">
              <a:tabLst>
                <a:tab pos="5267325" algn="r"/>
              </a:tabLst>
              <a:defRPr>
                <a:solidFill>
                  <a:schemeClr val="tx1"/>
                </a:solidFill>
                <a:latin typeface="Calibri" panose="020F0502020204030204" pitchFamily="34" charset="0"/>
                <a:ea typeface="宋体" panose="02010600030101010101" pitchFamily="2" charset="-122"/>
              </a:defRPr>
            </a:lvl5pPr>
            <a:lvl6pPr marL="1828800" indent="-228600" defTabSz="457200" eaLnBrk="0" fontAlgn="base" hangingPunct="0">
              <a:spcBef>
                <a:spcPct val="0"/>
              </a:spcBef>
              <a:spcAft>
                <a:spcPct val="0"/>
              </a:spcAft>
              <a:tabLst>
                <a:tab pos="5267325" algn="r"/>
              </a:tabLst>
              <a:defRPr>
                <a:solidFill>
                  <a:schemeClr val="tx1"/>
                </a:solidFill>
                <a:latin typeface="Calibri" panose="020F0502020204030204" pitchFamily="34" charset="0"/>
                <a:ea typeface="宋体" panose="02010600030101010101" pitchFamily="2" charset="-122"/>
              </a:defRPr>
            </a:lvl6pPr>
            <a:lvl7pPr marL="2286000" indent="-228600" defTabSz="457200" eaLnBrk="0" fontAlgn="base" hangingPunct="0">
              <a:spcBef>
                <a:spcPct val="0"/>
              </a:spcBef>
              <a:spcAft>
                <a:spcPct val="0"/>
              </a:spcAft>
              <a:tabLst>
                <a:tab pos="5267325" algn="r"/>
              </a:tabLst>
              <a:defRPr>
                <a:solidFill>
                  <a:schemeClr val="tx1"/>
                </a:solidFill>
                <a:latin typeface="Calibri" panose="020F0502020204030204" pitchFamily="34" charset="0"/>
                <a:ea typeface="宋体" panose="02010600030101010101" pitchFamily="2" charset="-122"/>
              </a:defRPr>
            </a:lvl7pPr>
            <a:lvl8pPr marL="2743200" indent="-228600" defTabSz="457200" eaLnBrk="0" fontAlgn="base" hangingPunct="0">
              <a:spcBef>
                <a:spcPct val="0"/>
              </a:spcBef>
              <a:spcAft>
                <a:spcPct val="0"/>
              </a:spcAft>
              <a:tabLst>
                <a:tab pos="5267325" algn="r"/>
              </a:tabLst>
              <a:defRPr>
                <a:solidFill>
                  <a:schemeClr val="tx1"/>
                </a:solidFill>
                <a:latin typeface="Calibri" panose="020F0502020204030204" pitchFamily="34" charset="0"/>
                <a:ea typeface="宋体" panose="02010600030101010101" pitchFamily="2" charset="-122"/>
              </a:defRPr>
            </a:lvl8pPr>
            <a:lvl9pPr marL="3200400" indent="-228600" defTabSz="457200" eaLnBrk="0" fontAlgn="base" hangingPunct="0">
              <a:spcBef>
                <a:spcPct val="0"/>
              </a:spcBef>
              <a:spcAft>
                <a:spcPct val="0"/>
              </a:spcAft>
              <a:tabLst>
                <a:tab pos="5267325" algn="r"/>
              </a:tabLst>
              <a:defRPr>
                <a:solidFill>
                  <a:schemeClr val="tx1"/>
                </a:solidFill>
                <a:latin typeface="Calibri" panose="020F0502020204030204" pitchFamily="34" charset="0"/>
                <a:ea typeface="宋体" panose="02010600030101010101" pitchFamily="2" charset="-122"/>
              </a:defRPr>
            </a:lvl9pPr>
          </a:lstStyle>
          <a:p>
            <a:pPr>
              <a:lnSpc>
                <a:spcPct val="150000"/>
              </a:lnSpc>
            </a:pPr>
            <a:r>
              <a:rPr lang="en-US" altLang="zh-CN" sz="2800" b="1">
                <a:cs typeface="Times New Roman" panose="02020603050405020304" pitchFamily="18" charset="0"/>
              </a:rPr>
              <a:t>6.2.4 </a:t>
            </a:r>
            <a:r>
              <a:rPr lang="zh-CN" altLang="en-US" sz="2800" b="1">
                <a:cs typeface="Times New Roman" panose="02020603050405020304" pitchFamily="18" charset="0"/>
              </a:rPr>
              <a:t>最终效果</a:t>
            </a:r>
            <a:endParaRPr lang="zh-CN" altLang="en-US" sz="2400" b="1">
              <a:latin typeface="Perpetua" panose="02020502060401020303" pitchFamily="18" charset="0"/>
            </a:endParaRPr>
          </a:p>
        </p:txBody>
      </p:sp>
      <p:pic>
        <p:nvPicPr>
          <p:cNvPr id="25604" name="图片 1">
            <a:extLst>
              <a:ext uri="{FF2B5EF4-FFF2-40B4-BE49-F238E27FC236}">
                <a16:creationId xmlns:a16="http://schemas.microsoft.com/office/drawing/2014/main" id="{BAA661F5-404D-4018-B743-3B78B1B946B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58975" y="2225675"/>
            <a:ext cx="6805613" cy="365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0956747"/>
      </p:ext>
    </p:extLst>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3">
            <a:extLst>
              <a:ext uri="{FF2B5EF4-FFF2-40B4-BE49-F238E27FC236}">
                <a16:creationId xmlns:a16="http://schemas.microsoft.com/office/drawing/2014/main" id="{7E603691-21CB-4345-B60B-89CA277D2906}"/>
              </a:ext>
            </a:extLst>
          </p:cNvPr>
          <p:cNvSpPr>
            <a:spLocks noGrp="1"/>
          </p:cNvSpPr>
          <p:nvPr>
            <p:ph type="title"/>
          </p:nvPr>
        </p:nvSpPr>
        <p:spPr/>
        <p:txBody>
          <a:bodyPr rtlCol="0"/>
          <a:lstStyle/>
          <a:p>
            <a:pPr eaLnBrk="1" fontAlgn="auto" hangingPunct="1">
              <a:lnSpc>
                <a:spcPct val="150000"/>
              </a:lnSpc>
              <a:spcAft>
                <a:spcPts val="0"/>
              </a:spcAft>
              <a:tabLst>
                <a:tab pos="5267325" algn="r"/>
              </a:tabLst>
              <a:defRPr/>
            </a:pPr>
            <a:r>
              <a:rPr lang="zh-CN" altLang="en-US" dirty="0">
                <a:latin typeface="Calibri" panose="020F0502020204030204" pitchFamily="34" charset="0"/>
              </a:rPr>
              <a:t>说明</a:t>
            </a:r>
          </a:p>
        </p:txBody>
      </p:sp>
      <p:sp>
        <p:nvSpPr>
          <p:cNvPr id="27651" name="内容占位符 2">
            <a:extLst>
              <a:ext uri="{FF2B5EF4-FFF2-40B4-BE49-F238E27FC236}">
                <a16:creationId xmlns:a16="http://schemas.microsoft.com/office/drawing/2014/main" id="{142DB373-DEEB-442F-AA97-1AEC213A91C9}"/>
              </a:ext>
            </a:extLst>
          </p:cNvPr>
          <p:cNvSpPr>
            <a:spLocks noGrp="1"/>
          </p:cNvSpPr>
          <p:nvPr>
            <p:ph idx="1"/>
          </p:nvPr>
        </p:nvSpPr>
        <p:spPr>
          <a:xfrm>
            <a:off x="677863" y="2160588"/>
            <a:ext cx="9050337" cy="3881437"/>
          </a:xfrm>
        </p:spPr>
        <p:txBody>
          <a:bodyPr/>
          <a:lstStyle/>
          <a:p>
            <a:r>
              <a:rPr lang="zh-CN" altLang="zh-CN" sz="2000" dirty="0"/>
              <a:t>本</a:t>
            </a:r>
            <a:r>
              <a:rPr lang="zh-CN" altLang="en-US" sz="2000" dirty="0"/>
              <a:t>次实验</a:t>
            </a:r>
            <a:r>
              <a:rPr lang="zh-CN" altLang="zh-CN" sz="2000" dirty="0"/>
              <a:t>主要包含了两个基于</a:t>
            </a:r>
            <a:r>
              <a:rPr lang="en-US" altLang="zh-CN" sz="2000" dirty="0"/>
              <a:t>HTML5</a:t>
            </a:r>
            <a:r>
              <a:rPr lang="zh-CN" altLang="zh-CN" sz="2000" dirty="0"/>
              <a:t>媒体</a:t>
            </a:r>
            <a:r>
              <a:rPr lang="en-US" altLang="zh-CN" sz="2000" dirty="0"/>
              <a:t>API</a:t>
            </a:r>
            <a:r>
              <a:rPr lang="zh-CN" altLang="zh-CN" sz="2000" dirty="0"/>
              <a:t>的应用设计实例，一是基于</a:t>
            </a:r>
            <a:r>
              <a:rPr lang="en-US" altLang="zh-CN" sz="2000" dirty="0"/>
              <a:t>HTML5</a:t>
            </a:r>
            <a:r>
              <a:rPr lang="zh-CN" altLang="zh-CN" sz="2000" dirty="0"/>
              <a:t>音频</a:t>
            </a:r>
            <a:r>
              <a:rPr lang="en-US" altLang="zh-CN" sz="2000" dirty="0"/>
              <a:t>API</a:t>
            </a:r>
            <a:r>
              <a:rPr lang="zh-CN" altLang="zh-CN" sz="2000" dirty="0"/>
              <a:t>的音乐播放器的设计与</a:t>
            </a:r>
            <a:r>
              <a:rPr lang="zh-CN" altLang="zh-CN" sz="2000" dirty="0" smtClean="0"/>
              <a:t>实现</a:t>
            </a:r>
            <a:r>
              <a:rPr lang="en-US" altLang="zh-CN" sz="2000" dirty="0" smtClean="0">
                <a:solidFill>
                  <a:srgbClr val="FF0000"/>
                </a:solidFill>
              </a:rPr>
              <a:t>(</a:t>
            </a:r>
            <a:r>
              <a:rPr lang="zh-CN" altLang="en-US" sz="2000" dirty="0" smtClean="0">
                <a:solidFill>
                  <a:srgbClr val="FF0000"/>
                </a:solidFill>
              </a:rPr>
              <a:t>必做</a:t>
            </a:r>
            <a:r>
              <a:rPr lang="en-US" altLang="zh-CN" sz="2000" dirty="0" smtClean="0">
                <a:solidFill>
                  <a:srgbClr val="FF0000"/>
                </a:solidFill>
              </a:rPr>
              <a:t>)</a:t>
            </a:r>
            <a:r>
              <a:rPr lang="zh-CN" altLang="zh-CN" sz="2000" dirty="0" smtClean="0"/>
              <a:t>，</a:t>
            </a:r>
            <a:r>
              <a:rPr lang="zh-CN" altLang="zh-CN" sz="2000" dirty="0"/>
              <a:t>二是基于</a:t>
            </a:r>
            <a:r>
              <a:rPr lang="en-US" altLang="zh-CN" sz="2000" dirty="0"/>
              <a:t>HTML5</a:t>
            </a:r>
            <a:r>
              <a:rPr lang="zh-CN" altLang="zh-CN" sz="2000" dirty="0"/>
              <a:t>视频</a:t>
            </a:r>
            <a:r>
              <a:rPr lang="en-US" altLang="zh-CN" sz="2000" dirty="0"/>
              <a:t>API</a:t>
            </a:r>
            <a:r>
              <a:rPr lang="zh-CN" altLang="zh-CN" sz="2000" dirty="0"/>
              <a:t>的在线教学视频的设计与</a:t>
            </a:r>
            <a:r>
              <a:rPr lang="zh-CN" altLang="zh-CN" sz="2000" dirty="0" smtClean="0"/>
              <a:t>实现</a:t>
            </a:r>
            <a:r>
              <a:rPr lang="zh-CN" altLang="en-US" sz="2000" dirty="0" smtClean="0">
                <a:solidFill>
                  <a:srgbClr val="FF0000"/>
                </a:solidFill>
              </a:rPr>
              <a:t>（必做）</a:t>
            </a:r>
            <a:r>
              <a:rPr lang="zh-CN" altLang="zh-CN" sz="2000" dirty="0" smtClean="0"/>
              <a:t>。</a:t>
            </a:r>
            <a:endParaRPr lang="en-US" altLang="zh-CN" sz="2000" dirty="0"/>
          </a:p>
          <a:p>
            <a:r>
              <a:rPr lang="zh-CN" altLang="zh-CN" sz="2000" dirty="0"/>
              <a:t>在音乐播放器项目中，主要难点为音频文件的载入以及控件功能的实习；</a:t>
            </a:r>
            <a:endParaRPr lang="en-US" altLang="zh-CN" sz="2000" dirty="0"/>
          </a:p>
          <a:p>
            <a:r>
              <a:rPr lang="zh-CN" altLang="zh-CN" sz="2000" dirty="0"/>
              <a:t>在线教学视频项目中，主要难点为界面布局设计、视频文件的载入以及视频时间跳转控制。</a:t>
            </a:r>
          </a:p>
        </p:txBody>
      </p:sp>
    </p:spTree>
    <p:extLst>
      <p:ext uri="{BB962C8B-B14F-4D97-AF65-F5344CB8AC3E}">
        <p14:creationId xmlns:p14="http://schemas.microsoft.com/office/powerpoint/2010/main" val="3017320309"/>
      </p:ext>
    </p:extLst>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3">
            <a:extLst>
              <a:ext uri="{FF2B5EF4-FFF2-40B4-BE49-F238E27FC236}">
                <a16:creationId xmlns:a16="http://schemas.microsoft.com/office/drawing/2014/main" id="{8634B281-BE17-4A21-A5EB-7A7D86B7FBFC}"/>
              </a:ext>
            </a:extLst>
          </p:cNvPr>
          <p:cNvSpPr>
            <a:spLocks noGrp="1"/>
          </p:cNvSpPr>
          <p:nvPr>
            <p:ph type="title"/>
          </p:nvPr>
        </p:nvSpPr>
        <p:spPr>
          <a:xfrm>
            <a:off x="817563" y="427038"/>
            <a:ext cx="8596312" cy="1827212"/>
          </a:xfrm>
        </p:spPr>
        <p:txBody>
          <a:bodyPr rtlCol="0">
            <a:normAutofit/>
          </a:bodyPr>
          <a:lstStyle/>
          <a:p>
            <a:pPr eaLnBrk="1" fontAlgn="auto" hangingPunct="1">
              <a:spcAft>
                <a:spcPts val="0"/>
              </a:spcAft>
              <a:defRPr/>
            </a:pPr>
            <a:r>
              <a:rPr lang="zh-CN" altLang="en-US" b="1" dirty="0">
                <a:solidFill>
                  <a:schemeClr val="accent1">
                    <a:lumMod val="75000"/>
                  </a:schemeClr>
                </a:solidFill>
              </a:rPr>
              <a:t>目录</a:t>
            </a:r>
          </a:p>
        </p:txBody>
      </p:sp>
      <p:sp>
        <p:nvSpPr>
          <p:cNvPr id="8195" name="Rectangle 1">
            <a:extLst>
              <a:ext uri="{FF2B5EF4-FFF2-40B4-BE49-F238E27FC236}">
                <a16:creationId xmlns:a16="http://schemas.microsoft.com/office/drawing/2014/main" id="{66FA629E-CCC3-4FA1-8315-D9ACBC510B6A}"/>
              </a:ext>
            </a:extLst>
          </p:cNvPr>
          <p:cNvSpPr>
            <a:spLocks noGrp="1" noChangeArrowheads="1"/>
          </p:cNvSpPr>
          <p:nvPr>
            <p:ph type="body" idx="1"/>
          </p:nvPr>
        </p:nvSpPr>
        <p:spPr>
          <a:xfrm>
            <a:off x="884238" y="2493963"/>
            <a:ext cx="7759700" cy="2062162"/>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lvl="1" eaLnBrk="1" hangingPunct="1">
              <a:spcBef>
                <a:spcPct val="0"/>
              </a:spcBef>
              <a:buClrTx/>
              <a:buSzTx/>
              <a:tabLst>
                <a:tab pos="5267325" algn="r"/>
              </a:tabLst>
            </a:pPr>
            <a:r>
              <a:rPr lang="en-US" altLang="zh-CN" sz="3200" b="1">
                <a:solidFill>
                  <a:schemeClr val="tx2"/>
                </a:solidFill>
                <a:latin typeface="宋体" panose="02010600030101010101" pitchFamily="2" charset="-122"/>
                <a:ea typeface="宋体" panose="02010600030101010101" pitchFamily="2" charset="-122"/>
                <a:cs typeface="Times New Roman" panose="02020603050405020304" pitchFamily="18" charset="0"/>
              </a:rPr>
              <a:t>6.1 </a:t>
            </a:r>
            <a:r>
              <a:rPr lang="zh-CN" altLang="en-US" sz="3200" b="1">
                <a:solidFill>
                  <a:schemeClr val="tx2"/>
                </a:solidFill>
                <a:latin typeface="宋体" panose="02010600030101010101" pitchFamily="2" charset="-122"/>
                <a:ea typeface="宋体" panose="02010600030101010101" pitchFamily="2" charset="-122"/>
                <a:cs typeface="Times New Roman" panose="02020603050405020304" pitchFamily="18" charset="0"/>
              </a:rPr>
              <a:t>音乐播放器</a:t>
            </a:r>
            <a:r>
              <a:rPr lang="zh-CN" altLang="zh-CN" sz="3200" b="1">
                <a:solidFill>
                  <a:schemeClr val="tx2"/>
                </a:solidFill>
                <a:latin typeface="宋体" panose="02010600030101010101" pitchFamily="2" charset="-122"/>
                <a:ea typeface="宋体" panose="02010600030101010101" pitchFamily="2" charset="-122"/>
                <a:cs typeface="Times New Roman" panose="02020603050405020304" pitchFamily="18" charset="0"/>
              </a:rPr>
              <a:t>的设计与实现</a:t>
            </a:r>
          </a:p>
          <a:p>
            <a:pPr eaLnBrk="1" hangingPunct="1">
              <a:spcBef>
                <a:spcPct val="0"/>
              </a:spcBef>
              <a:buClrTx/>
              <a:buSzTx/>
              <a:buFontTx/>
              <a:buNone/>
              <a:tabLst>
                <a:tab pos="5267325" algn="r"/>
              </a:tabLst>
            </a:pPr>
            <a:endParaRPr lang="en-US" altLang="zh-CN" sz="3200" b="1">
              <a:solidFill>
                <a:schemeClr val="tx2"/>
              </a:solidFill>
              <a:latin typeface="宋体" panose="02010600030101010101" pitchFamily="2" charset="-122"/>
              <a:ea typeface="宋体" panose="02010600030101010101" pitchFamily="2" charset="-122"/>
              <a:cs typeface="Times New Roman" panose="02020603050405020304" pitchFamily="18" charset="0"/>
            </a:endParaRPr>
          </a:p>
          <a:p>
            <a:pPr eaLnBrk="1" hangingPunct="1">
              <a:spcBef>
                <a:spcPct val="0"/>
              </a:spcBef>
              <a:buClrTx/>
              <a:buSzTx/>
              <a:buFontTx/>
              <a:buNone/>
              <a:tabLst>
                <a:tab pos="5267325" algn="r"/>
              </a:tabLst>
            </a:pPr>
            <a:endParaRPr lang="en-US" altLang="zh-CN" sz="3200" b="1">
              <a:solidFill>
                <a:schemeClr val="tx2"/>
              </a:solidFill>
              <a:latin typeface="宋体" panose="02010600030101010101" pitchFamily="2" charset="-122"/>
              <a:ea typeface="宋体" panose="02010600030101010101" pitchFamily="2" charset="-122"/>
              <a:cs typeface="Times New Roman" panose="02020603050405020304" pitchFamily="18" charset="0"/>
            </a:endParaRPr>
          </a:p>
          <a:p>
            <a:pPr eaLnBrk="1" hangingPunct="1">
              <a:spcBef>
                <a:spcPct val="0"/>
              </a:spcBef>
              <a:buClrTx/>
              <a:buSzTx/>
              <a:buFontTx/>
              <a:buNone/>
              <a:tabLst>
                <a:tab pos="5267325" algn="r"/>
              </a:tabLst>
            </a:pPr>
            <a:r>
              <a:rPr lang="en-US" altLang="zh-CN" sz="3200" b="1">
                <a:solidFill>
                  <a:schemeClr val="tx2"/>
                </a:solidFill>
                <a:latin typeface="宋体" panose="02010600030101010101" pitchFamily="2" charset="-122"/>
                <a:ea typeface="宋体" panose="02010600030101010101" pitchFamily="2" charset="-122"/>
                <a:cs typeface="Times New Roman" panose="02020603050405020304" pitchFamily="18" charset="0"/>
              </a:rPr>
              <a:t>6.2 </a:t>
            </a:r>
            <a:r>
              <a:rPr lang="zh-CN" altLang="en-US" sz="3200" b="1">
                <a:solidFill>
                  <a:schemeClr val="tx2"/>
                </a:solidFill>
                <a:latin typeface="宋体" panose="02010600030101010101" pitchFamily="2" charset="-122"/>
                <a:ea typeface="宋体" panose="02010600030101010101" pitchFamily="2" charset="-122"/>
                <a:cs typeface="Times New Roman" panose="02020603050405020304" pitchFamily="18" charset="0"/>
              </a:rPr>
              <a:t>在线教学视频的设计与实现</a:t>
            </a:r>
            <a:endParaRPr lang="en-US" altLang="zh-CN" sz="3200" b="1">
              <a:solidFill>
                <a:schemeClr val="tx2"/>
              </a:solidFill>
              <a:latin typeface="宋体" panose="02010600030101010101" pitchFamily="2" charset="-122"/>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42270708"/>
      </p:ext>
    </p:extLst>
  </p:cSld>
  <p:clrMapOvr>
    <a:masterClrMapping/>
  </p:clrMapOvr>
  <p:transition>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3">
            <a:extLst>
              <a:ext uri="{FF2B5EF4-FFF2-40B4-BE49-F238E27FC236}">
                <a16:creationId xmlns:a16="http://schemas.microsoft.com/office/drawing/2014/main" id="{9C6FD6C6-B7A3-4CCA-9C42-7A08431A75E9}"/>
              </a:ext>
            </a:extLst>
          </p:cNvPr>
          <p:cNvSpPr>
            <a:spLocks noGrp="1"/>
          </p:cNvSpPr>
          <p:nvPr>
            <p:ph type="ctrTitle"/>
          </p:nvPr>
        </p:nvSpPr>
        <p:spPr>
          <a:xfrm>
            <a:off x="1219200" y="3146425"/>
            <a:ext cx="9283700" cy="1490663"/>
          </a:xfrm>
        </p:spPr>
        <p:txBody>
          <a:bodyPr rtlCol="0"/>
          <a:lstStyle/>
          <a:p>
            <a:pPr lvl="1" eaLnBrk="1" hangingPunct="1">
              <a:tabLst>
                <a:tab pos="5267325" algn="r"/>
              </a:tabLst>
              <a:defRPr/>
            </a:pPr>
            <a:r>
              <a:rPr lang="en-US" altLang="zh-CN" sz="4800"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6.1 </a:t>
            </a:r>
            <a:r>
              <a:rPr lang="zh-CN" altLang="en-US" sz="4800"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音乐播放器</a:t>
            </a:r>
            <a:r>
              <a:rPr lang="zh-CN" altLang="zh-CN" sz="4800" b="1" dirty="0">
                <a:solidFill>
                  <a:schemeClr val="accent1">
                    <a:lumMod val="75000"/>
                  </a:schemeClr>
                </a:solidFill>
                <a:latin typeface="宋体" panose="02010600030101010101" pitchFamily="2" charset="-122"/>
                <a:ea typeface="宋体" panose="02010600030101010101" pitchFamily="2" charset="-122"/>
                <a:cs typeface="Times New Roman" panose="02020603050405020304" pitchFamily="18" charset="0"/>
              </a:rPr>
              <a:t>的设计与实现</a:t>
            </a:r>
          </a:p>
        </p:txBody>
      </p:sp>
    </p:spTree>
    <p:extLst>
      <p:ext uri="{BB962C8B-B14F-4D97-AF65-F5344CB8AC3E}">
        <p14:creationId xmlns:p14="http://schemas.microsoft.com/office/powerpoint/2010/main" val="2053229024"/>
      </p:ext>
    </p:extLst>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3">
            <a:extLst>
              <a:ext uri="{FF2B5EF4-FFF2-40B4-BE49-F238E27FC236}">
                <a16:creationId xmlns:a16="http://schemas.microsoft.com/office/drawing/2014/main" id="{FD8C5751-5EFD-43FA-9584-EBF004E0D425}"/>
              </a:ext>
            </a:extLst>
          </p:cNvPr>
          <p:cNvSpPr>
            <a:spLocks noGrp="1"/>
          </p:cNvSpPr>
          <p:nvPr>
            <p:ph type="ctrTitle"/>
          </p:nvPr>
        </p:nvSpPr>
        <p:spPr>
          <a:xfrm>
            <a:off x="960438" y="501650"/>
            <a:ext cx="8229600" cy="1270000"/>
          </a:xfrm>
        </p:spPr>
        <p:txBody>
          <a:bodyPr rtlCol="0"/>
          <a:lstStyle/>
          <a:p>
            <a:pPr algn="l" eaLnBrk="1" fontAlgn="auto" hangingPunct="1">
              <a:lnSpc>
                <a:spcPct val="150000"/>
              </a:lnSpc>
              <a:spcAft>
                <a:spcPts val="0"/>
              </a:spcAft>
              <a:tabLst>
                <a:tab pos="5267325" algn="r"/>
              </a:tabLst>
              <a:defRPr/>
            </a:pPr>
            <a:r>
              <a:rPr lang="en-US" altLang="zh-CN" sz="4400" dirty="0">
                <a:cs typeface="Times New Roman" panose="02020603050405020304" pitchFamily="18" charset="0"/>
              </a:rPr>
              <a:t>6.1 </a:t>
            </a:r>
            <a:r>
              <a:rPr lang="zh-CN" altLang="en-US" sz="4400" dirty="0">
                <a:cs typeface="Times New Roman" panose="02020603050405020304" pitchFamily="18" charset="0"/>
              </a:rPr>
              <a:t>音乐播放器</a:t>
            </a:r>
            <a:r>
              <a:rPr lang="zh-CN" altLang="zh-CN" sz="4400" dirty="0">
                <a:cs typeface="Times New Roman" panose="02020603050405020304" pitchFamily="18" charset="0"/>
              </a:rPr>
              <a:t>的设计与实现</a:t>
            </a:r>
            <a:endParaRPr lang="zh-CN" altLang="en-US" sz="4400" dirty="0">
              <a:latin typeface="Calibri" panose="020F0502020204030204" pitchFamily="34" charset="0"/>
              <a:cs typeface="Times New Roman" panose="02020603050405020304" pitchFamily="18" charset="0"/>
            </a:endParaRPr>
          </a:p>
        </p:txBody>
      </p:sp>
      <p:sp>
        <p:nvSpPr>
          <p:cNvPr id="10243" name="文本占位符 1">
            <a:extLst>
              <a:ext uri="{FF2B5EF4-FFF2-40B4-BE49-F238E27FC236}">
                <a16:creationId xmlns:a16="http://schemas.microsoft.com/office/drawing/2014/main" id="{362D7AB0-05D9-49D6-BFDB-F2056E7B759A}"/>
              </a:ext>
            </a:extLst>
          </p:cNvPr>
          <p:cNvSpPr txBox="1">
            <a:spLocks/>
          </p:cNvSpPr>
          <p:nvPr/>
        </p:nvSpPr>
        <p:spPr bwMode="auto">
          <a:xfrm>
            <a:off x="825500" y="2011363"/>
            <a:ext cx="5154613" cy="277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5267325" algn="r"/>
              </a:tabLst>
              <a:defRPr>
                <a:solidFill>
                  <a:schemeClr val="tx1"/>
                </a:solidFill>
                <a:latin typeface="Calibri" panose="020F0502020204030204" pitchFamily="34" charset="0"/>
                <a:ea typeface="宋体" panose="02010600030101010101" pitchFamily="2" charset="-122"/>
              </a:defRPr>
            </a:lvl1pPr>
            <a:lvl2pPr marL="547688" indent="-228600">
              <a:tabLst>
                <a:tab pos="5267325" algn="r"/>
              </a:tabLst>
              <a:defRPr>
                <a:solidFill>
                  <a:schemeClr val="tx1"/>
                </a:solidFill>
                <a:latin typeface="Calibri" panose="020F0502020204030204" pitchFamily="34" charset="0"/>
                <a:ea typeface="宋体" panose="02010600030101010101" pitchFamily="2" charset="-122"/>
              </a:defRPr>
            </a:lvl2pPr>
            <a:lvl3pPr marL="822325" indent="-228600">
              <a:tabLst>
                <a:tab pos="5267325" algn="r"/>
              </a:tabLst>
              <a:defRPr>
                <a:solidFill>
                  <a:schemeClr val="tx1"/>
                </a:solidFill>
                <a:latin typeface="Calibri" panose="020F0502020204030204" pitchFamily="34" charset="0"/>
                <a:ea typeface="宋体" panose="02010600030101010101" pitchFamily="2" charset="-122"/>
              </a:defRPr>
            </a:lvl3pPr>
            <a:lvl4pPr marL="1096963" indent="-228600">
              <a:tabLst>
                <a:tab pos="5267325" algn="r"/>
              </a:tabLst>
              <a:defRPr>
                <a:solidFill>
                  <a:schemeClr val="tx1"/>
                </a:solidFill>
                <a:latin typeface="Calibri" panose="020F0502020204030204" pitchFamily="34" charset="0"/>
                <a:ea typeface="宋体" panose="02010600030101010101" pitchFamily="2" charset="-122"/>
              </a:defRPr>
            </a:lvl4pPr>
            <a:lvl5pPr marL="1371600" indent="-228600">
              <a:tabLst>
                <a:tab pos="5267325" algn="r"/>
              </a:tabLst>
              <a:defRPr>
                <a:solidFill>
                  <a:schemeClr val="tx1"/>
                </a:solidFill>
                <a:latin typeface="Calibri" panose="020F0502020204030204" pitchFamily="34" charset="0"/>
                <a:ea typeface="宋体" panose="02010600030101010101" pitchFamily="2" charset="-122"/>
              </a:defRPr>
            </a:lvl5pPr>
            <a:lvl6pPr marL="1828800" indent="-228600" defTabSz="457200" eaLnBrk="0" fontAlgn="base" hangingPunct="0">
              <a:spcBef>
                <a:spcPct val="0"/>
              </a:spcBef>
              <a:spcAft>
                <a:spcPct val="0"/>
              </a:spcAft>
              <a:tabLst>
                <a:tab pos="5267325" algn="r"/>
              </a:tabLst>
              <a:defRPr>
                <a:solidFill>
                  <a:schemeClr val="tx1"/>
                </a:solidFill>
                <a:latin typeface="Calibri" panose="020F0502020204030204" pitchFamily="34" charset="0"/>
                <a:ea typeface="宋体" panose="02010600030101010101" pitchFamily="2" charset="-122"/>
              </a:defRPr>
            </a:lvl6pPr>
            <a:lvl7pPr marL="2286000" indent="-228600" defTabSz="457200" eaLnBrk="0" fontAlgn="base" hangingPunct="0">
              <a:spcBef>
                <a:spcPct val="0"/>
              </a:spcBef>
              <a:spcAft>
                <a:spcPct val="0"/>
              </a:spcAft>
              <a:tabLst>
                <a:tab pos="5267325" algn="r"/>
              </a:tabLst>
              <a:defRPr>
                <a:solidFill>
                  <a:schemeClr val="tx1"/>
                </a:solidFill>
                <a:latin typeface="Calibri" panose="020F0502020204030204" pitchFamily="34" charset="0"/>
                <a:ea typeface="宋体" panose="02010600030101010101" pitchFamily="2" charset="-122"/>
              </a:defRPr>
            </a:lvl7pPr>
            <a:lvl8pPr marL="2743200" indent="-228600" defTabSz="457200" eaLnBrk="0" fontAlgn="base" hangingPunct="0">
              <a:spcBef>
                <a:spcPct val="0"/>
              </a:spcBef>
              <a:spcAft>
                <a:spcPct val="0"/>
              </a:spcAft>
              <a:tabLst>
                <a:tab pos="5267325" algn="r"/>
              </a:tabLst>
              <a:defRPr>
                <a:solidFill>
                  <a:schemeClr val="tx1"/>
                </a:solidFill>
                <a:latin typeface="Calibri" panose="020F0502020204030204" pitchFamily="34" charset="0"/>
                <a:ea typeface="宋体" panose="02010600030101010101" pitchFamily="2" charset="-122"/>
              </a:defRPr>
            </a:lvl8pPr>
            <a:lvl9pPr marL="3200400" indent="-228600" defTabSz="457200" eaLnBrk="0" fontAlgn="base" hangingPunct="0">
              <a:spcBef>
                <a:spcPct val="0"/>
              </a:spcBef>
              <a:spcAft>
                <a:spcPct val="0"/>
              </a:spcAft>
              <a:tabLst>
                <a:tab pos="5267325" algn="r"/>
              </a:tabLs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zh-CN" sz="2800" b="1">
                <a:cs typeface="Times New Roman" panose="02020603050405020304" pitchFamily="18" charset="0"/>
              </a:rPr>
              <a:t>功能要求：</a:t>
            </a:r>
            <a:endParaRPr lang="en-US" altLang="zh-CN" sz="2800" b="1">
              <a:cs typeface="Times New Roman" panose="02020603050405020304" pitchFamily="18" charset="0"/>
            </a:endParaRPr>
          </a:p>
          <a:p>
            <a:pPr>
              <a:lnSpc>
                <a:spcPct val="150000"/>
              </a:lnSpc>
            </a:pPr>
            <a:r>
              <a:rPr lang="en-US" altLang="zh-CN" sz="2800" b="1">
                <a:cs typeface="Times New Roman" panose="02020603050405020304" pitchFamily="18" charset="0"/>
              </a:rPr>
              <a:t>    </a:t>
            </a:r>
            <a:r>
              <a:rPr lang="zh-CN" altLang="zh-CN" sz="2800" b="1">
                <a:cs typeface="Times New Roman" panose="02020603050405020304" pitchFamily="18" charset="0"/>
              </a:rPr>
              <a:t>设计一款基于</a:t>
            </a:r>
            <a:r>
              <a:rPr lang="en-US" altLang="zh-CN" sz="2800" b="1">
                <a:cs typeface="Times New Roman" panose="02020603050405020304" pitchFamily="18" charset="0"/>
              </a:rPr>
              <a:t>HTML5</a:t>
            </a:r>
            <a:r>
              <a:rPr lang="zh-CN" altLang="zh-CN" sz="2800" b="1">
                <a:cs typeface="Times New Roman" panose="02020603050405020304" pitchFamily="18" charset="0"/>
              </a:rPr>
              <a:t>音频技术的音乐播放器，要求实现音乐的播放、暂停、音量大小调节、上一首和下一首切换。</a:t>
            </a:r>
          </a:p>
          <a:p>
            <a:pPr>
              <a:lnSpc>
                <a:spcPct val="150000"/>
              </a:lnSpc>
            </a:pPr>
            <a:endParaRPr lang="zh-CN" altLang="zh-CN" sz="2800" b="1">
              <a:cs typeface="Times New Roman" panose="02020603050405020304" pitchFamily="18" charset="0"/>
            </a:endParaRPr>
          </a:p>
          <a:p>
            <a:pPr>
              <a:lnSpc>
                <a:spcPct val="150000"/>
              </a:lnSpc>
              <a:buFont typeface="Wingdings 2" panose="05020102010507070707" pitchFamily="18" charset="2"/>
              <a:buNone/>
            </a:pPr>
            <a:endParaRPr lang="zh-CN" altLang="zh-CN" sz="2600" b="1">
              <a:cs typeface="Times New Roman" panose="02020603050405020304" pitchFamily="18" charset="0"/>
            </a:endParaRPr>
          </a:p>
          <a:p>
            <a:pPr>
              <a:spcBef>
                <a:spcPts val="575"/>
              </a:spcBef>
              <a:buClr>
                <a:schemeClr val="accent1"/>
              </a:buClr>
              <a:buSzPct val="85000"/>
              <a:buFont typeface="Wingdings 2" panose="05020102010507070707" pitchFamily="18" charset="2"/>
              <a:buNone/>
            </a:pPr>
            <a:endParaRPr lang="zh-CN" altLang="en-US" sz="2600" b="1">
              <a:latin typeface="Perpetua" panose="02020502060401020303" pitchFamily="18" charset="0"/>
            </a:endParaRPr>
          </a:p>
        </p:txBody>
      </p:sp>
      <p:pic>
        <p:nvPicPr>
          <p:cNvPr id="10244" name="Picture 5">
            <a:extLst>
              <a:ext uri="{FF2B5EF4-FFF2-40B4-BE49-F238E27FC236}">
                <a16:creationId xmlns:a16="http://schemas.microsoft.com/office/drawing/2014/main" id="{A7358E29-08B5-423B-81E6-4B35737B08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8888" y="1949450"/>
            <a:ext cx="2238375" cy="347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9795443"/>
      </p:ext>
    </p:extLst>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3">
            <a:extLst>
              <a:ext uri="{FF2B5EF4-FFF2-40B4-BE49-F238E27FC236}">
                <a16:creationId xmlns:a16="http://schemas.microsoft.com/office/drawing/2014/main" id="{EB3C729D-C0CE-458E-A348-AC0EE8BF98B6}"/>
              </a:ext>
            </a:extLst>
          </p:cNvPr>
          <p:cNvSpPr>
            <a:spLocks noGrp="1"/>
          </p:cNvSpPr>
          <p:nvPr>
            <p:ph type="ctrTitle"/>
          </p:nvPr>
        </p:nvSpPr>
        <p:spPr>
          <a:xfrm>
            <a:off x="960438" y="501650"/>
            <a:ext cx="8229600" cy="1270000"/>
          </a:xfrm>
        </p:spPr>
        <p:txBody>
          <a:bodyPr rtlCol="0"/>
          <a:lstStyle/>
          <a:p>
            <a:pPr algn="l" eaLnBrk="1" fontAlgn="auto" hangingPunct="1">
              <a:lnSpc>
                <a:spcPct val="150000"/>
              </a:lnSpc>
              <a:spcAft>
                <a:spcPts val="0"/>
              </a:spcAft>
              <a:tabLst>
                <a:tab pos="5267325" algn="r"/>
              </a:tabLst>
              <a:defRPr/>
            </a:pPr>
            <a:r>
              <a:rPr lang="en-US" altLang="zh-CN" sz="4400">
                <a:cs typeface="Times New Roman" panose="02020603050405020304" pitchFamily="18" charset="0"/>
              </a:rPr>
              <a:t>6.1 </a:t>
            </a:r>
            <a:r>
              <a:rPr lang="zh-CN" altLang="en-US" sz="4400">
                <a:cs typeface="Times New Roman" panose="02020603050405020304" pitchFamily="18" charset="0"/>
              </a:rPr>
              <a:t>音乐播放器</a:t>
            </a:r>
            <a:r>
              <a:rPr lang="zh-CN" altLang="zh-CN" sz="4400">
                <a:cs typeface="Times New Roman" panose="02020603050405020304" pitchFamily="18" charset="0"/>
              </a:rPr>
              <a:t>的设计与实现</a:t>
            </a:r>
            <a:endParaRPr lang="zh-CN" altLang="en-US" sz="4400" dirty="0">
              <a:latin typeface="Calibri" panose="020F0502020204030204" pitchFamily="34" charset="0"/>
              <a:cs typeface="Times New Roman" panose="02020603050405020304" pitchFamily="18" charset="0"/>
            </a:endParaRPr>
          </a:p>
        </p:txBody>
      </p:sp>
      <p:sp>
        <p:nvSpPr>
          <p:cNvPr id="10243" name="文本占位符 1">
            <a:extLst>
              <a:ext uri="{FF2B5EF4-FFF2-40B4-BE49-F238E27FC236}">
                <a16:creationId xmlns:a16="http://schemas.microsoft.com/office/drawing/2014/main" id="{B28B5BC9-BB3D-488A-A6DE-633AE95C9F06}"/>
              </a:ext>
            </a:extLst>
          </p:cNvPr>
          <p:cNvSpPr txBox="1">
            <a:spLocks/>
          </p:cNvSpPr>
          <p:nvPr/>
        </p:nvSpPr>
        <p:spPr bwMode="auto">
          <a:xfrm>
            <a:off x="825500" y="2011363"/>
            <a:ext cx="8228013" cy="257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5267325" algn="r"/>
              </a:tabLst>
              <a:defRPr>
                <a:solidFill>
                  <a:schemeClr val="tx1"/>
                </a:solidFill>
                <a:latin typeface="Calibri" panose="020F0502020204030204" pitchFamily="34" charset="0"/>
                <a:ea typeface="宋体" panose="02010600030101010101" pitchFamily="2" charset="-122"/>
              </a:defRPr>
            </a:lvl1pPr>
            <a:lvl2pPr marL="547688" indent="-228600">
              <a:tabLst>
                <a:tab pos="5267325" algn="r"/>
              </a:tabLst>
              <a:defRPr>
                <a:solidFill>
                  <a:schemeClr val="tx1"/>
                </a:solidFill>
                <a:latin typeface="Calibri" panose="020F0502020204030204" pitchFamily="34" charset="0"/>
                <a:ea typeface="宋体" panose="02010600030101010101" pitchFamily="2" charset="-122"/>
              </a:defRPr>
            </a:lvl2pPr>
            <a:lvl3pPr marL="822325" indent="-228600">
              <a:tabLst>
                <a:tab pos="5267325" algn="r"/>
              </a:tabLst>
              <a:defRPr>
                <a:solidFill>
                  <a:schemeClr val="tx1"/>
                </a:solidFill>
                <a:latin typeface="Calibri" panose="020F0502020204030204" pitchFamily="34" charset="0"/>
                <a:ea typeface="宋体" panose="02010600030101010101" pitchFamily="2" charset="-122"/>
              </a:defRPr>
            </a:lvl3pPr>
            <a:lvl4pPr marL="1096963" indent="-228600">
              <a:tabLst>
                <a:tab pos="5267325" algn="r"/>
              </a:tabLst>
              <a:defRPr>
                <a:solidFill>
                  <a:schemeClr val="tx1"/>
                </a:solidFill>
                <a:latin typeface="Calibri" panose="020F0502020204030204" pitchFamily="34" charset="0"/>
                <a:ea typeface="宋体" panose="02010600030101010101" pitchFamily="2" charset="-122"/>
              </a:defRPr>
            </a:lvl4pPr>
            <a:lvl5pPr marL="1371600" indent="-228600">
              <a:tabLst>
                <a:tab pos="5267325" algn="r"/>
              </a:tabLst>
              <a:defRPr>
                <a:solidFill>
                  <a:schemeClr val="tx1"/>
                </a:solidFill>
                <a:latin typeface="Calibri" panose="020F0502020204030204" pitchFamily="34" charset="0"/>
                <a:ea typeface="宋体" panose="02010600030101010101" pitchFamily="2" charset="-122"/>
              </a:defRPr>
            </a:lvl5pPr>
            <a:lvl6pPr marL="1828800" indent="-228600" defTabSz="457200" eaLnBrk="0" fontAlgn="base" hangingPunct="0">
              <a:spcBef>
                <a:spcPct val="0"/>
              </a:spcBef>
              <a:spcAft>
                <a:spcPct val="0"/>
              </a:spcAft>
              <a:tabLst>
                <a:tab pos="5267325" algn="r"/>
              </a:tabLst>
              <a:defRPr>
                <a:solidFill>
                  <a:schemeClr val="tx1"/>
                </a:solidFill>
                <a:latin typeface="Calibri" panose="020F0502020204030204" pitchFamily="34" charset="0"/>
                <a:ea typeface="宋体" panose="02010600030101010101" pitchFamily="2" charset="-122"/>
              </a:defRPr>
            </a:lvl6pPr>
            <a:lvl7pPr marL="2286000" indent="-228600" defTabSz="457200" eaLnBrk="0" fontAlgn="base" hangingPunct="0">
              <a:spcBef>
                <a:spcPct val="0"/>
              </a:spcBef>
              <a:spcAft>
                <a:spcPct val="0"/>
              </a:spcAft>
              <a:tabLst>
                <a:tab pos="5267325" algn="r"/>
              </a:tabLst>
              <a:defRPr>
                <a:solidFill>
                  <a:schemeClr val="tx1"/>
                </a:solidFill>
                <a:latin typeface="Calibri" panose="020F0502020204030204" pitchFamily="34" charset="0"/>
                <a:ea typeface="宋体" panose="02010600030101010101" pitchFamily="2" charset="-122"/>
              </a:defRPr>
            </a:lvl7pPr>
            <a:lvl8pPr marL="2743200" indent="-228600" defTabSz="457200" eaLnBrk="0" fontAlgn="base" hangingPunct="0">
              <a:spcBef>
                <a:spcPct val="0"/>
              </a:spcBef>
              <a:spcAft>
                <a:spcPct val="0"/>
              </a:spcAft>
              <a:tabLst>
                <a:tab pos="5267325" algn="r"/>
              </a:tabLst>
              <a:defRPr>
                <a:solidFill>
                  <a:schemeClr val="tx1"/>
                </a:solidFill>
                <a:latin typeface="Calibri" panose="020F0502020204030204" pitchFamily="34" charset="0"/>
                <a:ea typeface="宋体" panose="02010600030101010101" pitchFamily="2" charset="-122"/>
              </a:defRPr>
            </a:lvl8pPr>
            <a:lvl9pPr marL="3200400" indent="-228600" defTabSz="457200" eaLnBrk="0" fontAlgn="base" hangingPunct="0">
              <a:spcBef>
                <a:spcPct val="0"/>
              </a:spcBef>
              <a:spcAft>
                <a:spcPct val="0"/>
              </a:spcAft>
              <a:tabLst>
                <a:tab pos="5267325" algn="r"/>
              </a:tabLst>
              <a:defRPr>
                <a:solidFill>
                  <a:schemeClr val="tx1"/>
                </a:solidFill>
                <a:latin typeface="Calibri" panose="020F0502020204030204" pitchFamily="34" charset="0"/>
                <a:ea typeface="宋体" panose="02010600030101010101" pitchFamily="2" charset="-122"/>
              </a:defRPr>
            </a:lvl9pPr>
          </a:lstStyle>
          <a:p>
            <a:pPr>
              <a:lnSpc>
                <a:spcPct val="150000"/>
              </a:lnSpc>
              <a:defRPr/>
            </a:pPr>
            <a:r>
              <a:rPr lang="en-US" altLang="zh-CN" sz="2800" b="1" dirty="0">
                <a:cs typeface="Times New Roman" panose="02020603050405020304" pitchFamily="18" charset="0"/>
              </a:rPr>
              <a:t>6.1.1 </a:t>
            </a:r>
            <a:r>
              <a:rPr lang="zh-CN" altLang="en-US" sz="2800" b="1" dirty="0">
                <a:cs typeface="Times New Roman" panose="02020603050405020304" pitchFamily="18" charset="0"/>
              </a:rPr>
              <a:t>界面设计</a:t>
            </a:r>
            <a:endParaRPr lang="zh-CN" altLang="zh-CN" sz="2800" b="1" dirty="0">
              <a:cs typeface="Times New Roman" panose="02020603050405020304" pitchFamily="18" charset="0"/>
            </a:endParaRPr>
          </a:p>
          <a:p>
            <a:pPr marL="514350" indent="-514350">
              <a:lnSpc>
                <a:spcPct val="150000"/>
              </a:lnSpc>
              <a:buFont typeface="Arial" panose="020B0604020202020204" pitchFamily="34" charset="0"/>
              <a:buChar char="•"/>
              <a:defRPr/>
            </a:pPr>
            <a:r>
              <a:rPr lang="en-US" altLang="zh-CN" sz="2600" b="1" dirty="0">
                <a:cs typeface="Times New Roman" panose="02020603050405020304" pitchFamily="18" charset="0"/>
              </a:rPr>
              <a:t>1. </a:t>
            </a:r>
            <a:r>
              <a:rPr lang="zh-CN" altLang="en-US" sz="2600" b="1" dirty="0">
                <a:cs typeface="Times New Roman" panose="02020603050405020304" pitchFamily="18" charset="0"/>
              </a:rPr>
              <a:t>使用</a:t>
            </a:r>
            <a:r>
              <a:rPr lang="en-US" altLang="zh-CN" sz="2600" b="1" dirty="0">
                <a:cs typeface="Times New Roman" panose="02020603050405020304" pitchFamily="18" charset="0"/>
              </a:rPr>
              <a:t>&lt;div&gt;</a:t>
            </a:r>
            <a:r>
              <a:rPr lang="zh-CN" altLang="en-US" sz="2600" b="1" dirty="0">
                <a:cs typeface="Times New Roman" panose="02020603050405020304" pitchFamily="18" charset="0"/>
              </a:rPr>
              <a:t>划分区域</a:t>
            </a:r>
            <a:endParaRPr lang="en-US" altLang="zh-CN" sz="2600" b="1" dirty="0">
              <a:cs typeface="Times New Roman" panose="02020603050405020304" pitchFamily="18" charset="0"/>
            </a:endParaRPr>
          </a:p>
          <a:p>
            <a:pPr marL="1062038" lvl="1" indent="-514350">
              <a:lnSpc>
                <a:spcPct val="150000"/>
              </a:lnSpc>
              <a:buFont typeface="Arial" panose="020B0604020202020204" pitchFamily="34" charset="0"/>
              <a:buChar char="•"/>
              <a:defRPr/>
            </a:pPr>
            <a:r>
              <a:rPr lang="zh-CN" altLang="en-US" sz="2600" b="1" dirty="0">
                <a:cs typeface="Times New Roman" panose="02020603050405020304" pitchFamily="18" charset="0"/>
              </a:rPr>
              <a:t>仿</a:t>
            </a:r>
            <a:r>
              <a:rPr lang="en-US" altLang="zh-CN" sz="2600" b="1" dirty="0">
                <a:cs typeface="Times New Roman" panose="02020603050405020304" pitchFamily="18" charset="0"/>
              </a:rPr>
              <a:t>CD</a:t>
            </a:r>
            <a:r>
              <a:rPr lang="zh-CN" altLang="en-US" sz="2600" b="1" dirty="0">
                <a:cs typeface="Times New Roman" panose="02020603050405020304" pitchFamily="18" charset="0"/>
              </a:rPr>
              <a:t>图案</a:t>
            </a:r>
            <a:endParaRPr lang="en-US" altLang="zh-CN" sz="2600" b="1" dirty="0">
              <a:cs typeface="Times New Roman" panose="02020603050405020304" pitchFamily="18" charset="0"/>
            </a:endParaRPr>
          </a:p>
          <a:p>
            <a:pPr marL="1062038" lvl="1" indent="-514350">
              <a:lnSpc>
                <a:spcPct val="150000"/>
              </a:lnSpc>
              <a:buFont typeface="Arial" panose="020B0604020202020204" pitchFamily="34" charset="0"/>
              <a:buChar char="•"/>
              <a:defRPr/>
            </a:pPr>
            <a:r>
              <a:rPr lang="zh-CN" altLang="en-US" sz="2600" b="1" dirty="0">
                <a:cs typeface="Times New Roman" panose="02020603050405020304" pitchFamily="18" charset="0"/>
              </a:rPr>
              <a:t>音量调节进度条</a:t>
            </a:r>
            <a:endParaRPr lang="en-US" altLang="zh-CN" sz="2600" b="1" dirty="0">
              <a:cs typeface="Times New Roman" panose="02020603050405020304" pitchFamily="18" charset="0"/>
            </a:endParaRPr>
          </a:p>
          <a:p>
            <a:pPr marL="1062038" lvl="1" indent="-514350">
              <a:lnSpc>
                <a:spcPct val="150000"/>
              </a:lnSpc>
              <a:buFont typeface="Arial" panose="020B0604020202020204" pitchFamily="34" charset="0"/>
              <a:buChar char="•"/>
              <a:defRPr/>
            </a:pPr>
            <a:r>
              <a:rPr lang="zh-CN" altLang="en-US" sz="2600" b="1" dirty="0">
                <a:cs typeface="Times New Roman" panose="02020603050405020304" pitchFamily="18" charset="0"/>
              </a:rPr>
              <a:t>歌曲名称显示</a:t>
            </a:r>
            <a:endParaRPr lang="en-US" altLang="zh-CN" sz="2600" b="1" dirty="0">
              <a:cs typeface="Times New Roman" panose="02020603050405020304" pitchFamily="18" charset="0"/>
            </a:endParaRPr>
          </a:p>
          <a:p>
            <a:pPr marL="1062038" lvl="1" indent="-514350">
              <a:lnSpc>
                <a:spcPct val="150000"/>
              </a:lnSpc>
              <a:buFont typeface="Arial" panose="020B0604020202020204" pitchFamily="34" charset="0"/>
              <a:buChar char="•"/>
              <a:defRPr/>
            </a:pPr>
            <a:r>
              <a:rPr lang="zh-CN" altLang="en-US" sz="2600" b="1" dirty="0">
                <a:cs typeface="Times New Roman" panose="02020603050405020304" pitchFamily="18" charset="0"/>
              </a:rPr>
              <a:t>音乐播放器相关按钮</a:t>
            </a:r>
            <a:endParaRPr lang="zh-CN" altLang="zh-CN" sz="2600" b="1" dirty="0">
              <a:cs typeface="Times New Roman" panose="02020603050405020304" pitchFamily="18" charset="0"/>
            </a:endParaRPr>
          </a:p>
          <a:p>
            <a:pPr>
              <a:spcBef>
                <a:spcPts val="575"/>
              </a:spcBef>
              <a:buClr>
                <a:schemeClr val="accent1"/>
              </a:buClr>
              <a:buSzPct val="85000"/>
              <a:buFont typeface="Wingdings 2" panose="05020102010507070707" pitchFamily="18" charset="2"/>
              <a:buNone/>
              <a:defRPr/>
            </a:pPr>
            <a:endParaRPr lang="zh-CN" altLang="en-US" sz="2600" b="1" dirty="0">
              <a:latin typeface="Perpetua" panose="02020502060401020303" pitchFamily="18" charset="0"/>
            </a:endParaRPr>
          </a:p>
        </p:txBody>
      </p:sp>
    </p:spTree>
    <p:extLst>
      <p:ext uri="{BB962C8B-B14F-4D97-AF65-F5344CB8AC3E}">
        <p14:creationId xmlns:p14="http://schemas.microsoft.com/office/powerpoint/2010/main" val="4023288801"/>
      </p:ext>
    </p:extLst>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3">
            <a:extLst>
              <a:ext uri="{FF2B5EF4-FFF2-40B4-BE49-F238E27FC236}">
                <a16:creationId xmlns:a16="http://schemas.microsoft.com/office/drawing/2014/main" id="{B91A9134-18AA-48DA-9B64-53B3CCC66265}"/>
              </a:ext>
            </a:extLst>
          </p:cNvPr>
          <p:cNvSpPr>
            <a:spLocks noGrp="1"/>
          </p:cNvSpPr>
          <p:nvPr>
            <p:ph type="ctrTitle"/>
          </p:nvPr>
        </p:nvSpPr>
        <p:spPr>
          <a:xfrm>
            <a:off x="960438" y="501650"/>
            <a:ext cx="8229600" cy="1270000"/>
          </a:xfrm>
        </p:spPr>
        <p:txBody>
          <a:bodyPr rtlCol="0"/>
          <a:lstStyle/>
          <a:p>
            <a:pPr algn="l" eaLnBrk="1" fontAlgn="auto" hangingPunct="1">
              <a:lnSpc>
                <a:spcPct val="150000"/>
              </a:lnSpc>
              <a:spcAft>
                <a:spcPts val="0"/>
              </a:spcAft>
              <a:tabLst>
                <a:tab pos="5267325" algn="r"/>
              </a:tabLst>
              <a:defRPr/>
            </a:pPr>
            <a:r>
              <a:rPr lang="en-US" altLang="zh-CN" sz="4400">
                <a:cs typeface="Times New Roman" panose="02020603050405020304" pitchFamily="18" charset="0"/>
              </a:rPr>
              <a:t>6.1 </a:t>
            </a:r>
            <a:r>
              <a:rPr lang="zh-CN" altLang="en-US" sz="4400">
                <a:cs typeface="Times New Roman" panose="02020603050405020304" pitchFamily="18" charset="0"/>
              </a:rPr>
              <a:t>音乐播放器</a:t>
            </a:r>
            <a:r>
              <a:rPr lang="zh-CN" altLang="zh-CN" sz="4400">
                <a:cs typeface="Times New Roman" panose="02020603050405020304" pitchFamily="18" charset="0"/>
              </a:rPr>
              <a:t>的设计与实现</a:t>
            </a:r>
            <a:endParaRPr lang="zh-CN" altLang="en-US" sz="4400" dirty="0">
              <a:latin typeface="Calibri" panose="020F0502020204030204" pitchFamily="34" charset="0"/>
              <a:cs typeface="Times New Roman" panose="02020603050405020304" pitchFamily="18" charset="0"/>
            </a:endParaRPr>
          </a:p>
        </p:txBody>
      </p:sp>
      <p:sp>
        <p:nvSpPr>
          <p:cNvPr id="10243" name="文本占位符 1">
            <a:extLst>
              <a:ext uri="{FF2B5EF4-FFF2-40B4-BE49-F238E27FC236}">
                <a16:creationId xmlns:a16="http://schemas.microsoft.com/office/drawing/2014/main" id="{F72B32BC-A03F-45F4-911D-F18DBF39F88E}"/>
              </a:ext>
            </a:extLst>
          </p:cNvPr>
          <p:cNvSpPr txBox="1">
            <a:spLocks/>
          </p:cNvSpPr>
          <p:nvPr/>
        </p:nvSpPr>
        <p:spPr bwMode="auto">
          <a:xfrm>
            <a:off x="825500" y="2011363"/>
            <a:ext cx="5789613" cy="257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5267325" algn="r"/>
              </a:tabLst>
              <a:defRPr>
                <a:solidFill>
                  <a:schemeClr val="tx1"/>
                </a:solidFill>
                <a:latin typeface="Calibri" panose="020F0502020204030204" pitchFamily="34" charset="0"/>
                <a:ea typeface="宋体" panose="02010600030101010101" pitchFamily="2" charset="-122"/>
              </a:defRPr>
            </a:lvl1pPr>
            <a:lvl2pPr marL="547688" indent="-228600">
              <a:tabLst>
                <a:tab pos="5267325" algn="r"/>
              </a:tabLst>
              <a:defRPr>
                <a:solidFill>
                  <a:schemeClr val="tx1"/>
                </a:solidFill>
                <a:latin typeface="Calibri" panose="020F0502020204030204" pitchFamily="34" charset="0"/>
                <a:ea typeface="宋体" panose="02010600030101010101" pitchFamily="2" charset="-122"/>
              </a:defRPr>
            </a:lvl2pPr>
            <a:lvl3pPr marL="822325" indent="-228600">
              <a:tabLst>
                <a:tab pos="5267325" algn="r"/>
              </a:tabLst>
              <a:defRPr>
                <a:solidFill>
                  <a:schemeClr val="tx1"/>
                </a:solidFill>
                <a:latin typeface="Calibri" panose="020F0502020204030204" pitchFamily="34" charset="0"/>
                <a:ea typeface="宋体" panose="02010600030101010101" pitchFamily="2" charset="-122"/>
              </a:defRPr>
            </a:lvl3pPr>
            <a:lvl4pPr marL="1096963" indent="-228600">
              <a:tabLst>
                <a:tab pos="5267325" algn="r"/>
              </a:tabLst>
              <a:defRPr>
                <a:solidFill>
                  <a:schemeClr val="tx1"/>
                </a:solidFill>
                <a:latin typeface="Calibri" panose="020F0502020204030204" pitchFamily="34" charset="0"/>
                <a:ea typeface="宋体" panose="02010600030101010101" pitchFamily="2" charset="-122"/>
              </a:defRPr>
            </a:lvl4pPr>
            <a:lvl5pPr marL="1371600" indent="-228600">
              <a:tabLst>
                <a:tab pos="5267325" algn="r"/>
              </a:tabLst>
              <a:defRPr>
                <a:solidFill>
                  <a:schemeClr val="tx1"/>
                </a:solidFill>
                <a:latin typeface="Calibri" panose="020F0502020204030204" pitchFamily="34" charset="0"/>
                <a:ea typeface="宋体" panose="02010600030101010101" pitchFamily="2" charset="-122"/>
              </a:defRPr>
            </a:lvl5pPr>
            <a:lvl6pPr marL="1828800" indent="-228600" defTabSz="457200" eaLnBrk="0" fontAlgn="base" hangingPunct="0">
              <a:spcBef>
                <a:spcPct val="0"/>
              </a:spcBef>
              <a:spcAft>
                <a:spcPct val="0"/>
              </a:spcAft>
              <a:tabLst>
                <a:tab pos="5267325" algn="r"/>
              </a:tabLst>
              <a:defRPr>
                <a:solidFill>
                  <a:schemeClr val="tx1"/>
                </a:solidFill>
                <a:latin typeface="Calibri" panose="020F0502020204030204" pitchFamily="34" charset="0"/>
                <a:ea typeface="宋体" panose="02010600030101010101" pitchFamily="2" charset="-122"/>
              </a:defRPr>
            </a:lvl6pPr>
            <a:lvl7pPr marL="2286000" indent="-228600" defTabSz="457200" eaLnBrk="0" fontAlgn="base" hangingPunct="0">
              <a:spcBef>
                <a:spcPct val="0"/>
              </a:spcBef>
              <a:spcAft>
                <a:spcPct val="0"/>
              </a:spcAft>
              <a:tabLst>
                <a:tab pos="5267325" algn="r"/>
              </a:tabLst>
              <a:defRPr>
                <a:solidFill>
                  <a:schemeClr val="tx1"/>
                </a:solidFill>
                <a:latin typeface="Calibri" panose="020F0502020204030204" pitchFamily="34" charset="0"/>
                <a:ea typeface="宋体" panose="02010600030101010101" pitchFamily="2" charset="-122"/>
              </a:defRPr>
            </a:lvl7pPr>
            <a:lvl8pPr marL="2743200" indent="-228600" defTabSz="457200" eaLnBrk="0" fontAlgn="base" hangingPunct="0">
              <a:spcBef>
                <a:spcPct val="0"/>
              </a:spcBef>
              <a:spcAft>
                <a:spcPct val="0"/>
              </a:spcAft>
              <a:tabLst>
                <a:tab pos="5267325" algn="r"/>
              </a:tabLst>
              <a:defRPr>
                <a:solidFill>
                  <a:schemeClr val="tx1"/>
                </a:solidFill>
                <a:latin typeface="Calibri" panose="020F0502020204030204" pitchFamily="34" charset="0"/>
                <a:ea typeface="宋体" panose="02010600030101010101" pitchFamily="2" charset="-122"/>
              </a:defRPr>
            </a:lvl8pPr>
            <a:lvl9pPr marL="3200400" indent="-228600" defTabSz="457200" eaLnBrk="0" fontAlgn="base" hangingPunct="0">
              <a:spcBef>
                <a:spcPct val="0"/>
              </a:spcBef>
              <a:spcAft>
                <a:spcPct val="0"/>
              </a:spcAft>
              <a:tabLst>
                <a:tab pos="5267325" algn="r"/>
              </a:tabLst>
              <a:defRPr>
                <a:solidFill>
                  <a:schemeClr val="tx1"/>
                </a:solidFill>
                <a:latin typeface="Calibri" panose="020F0502020204030204" pitchFamily="34" charset="0"/>
                <a:ea typeface="宋体" panose="02010600030101010101" pitchFamily="2" charset="-122"/>
              </a:defRPr>
            </a:lvl9pPr>
          </a:lstStyle>
          <a:p>
            <a:pPr>
              <a:lnSpc>
                <a:spcPct val="150000"/>
              </a:lnSpc>
              <a:defRPr/>
            </a:pPr>
            <a:r>
              <a:rPr lang="en-US" altLang="zh-CN" sz="2800" b="1" dirty="0">
                <a:cs typeface="Times New Roman" panose="02020603050405020304" pitchFamily="18" charset="0"/>
              </a:rPr>
              <a:t>6.1.1 </a:t>
            </a:r>
            <a:r>
              <a:rPr lang="zh-CN" altLang="en-US" sz="2800" b="1" dirty="0">
                <a:cs typeface="Times New Roman" panose="02020603050405020304" pitchFamily="18" charset="0"/>
              </a:rPr>
              <a:t>界面设计</a:t>
            </a:r>
            <a:endParaRPr lang="zh-CN" altLang="zh-CN" sz="2800" b="1" dirty="0">
              <a:cs typeface="Times New Roman" panose="02020603050405020304" pitchFamily="18" charset="0"/>
            </a:endParaRPr>
          </a:p>
          <a:p>
            <a:pPr marL="514350" indent="-514350">
              <a:lnSpc>
                <a:spcPct val="150000"/>
              </a:lnSpc>
              <a:buFont typeface="Arial" panose="020B0604020202020204" pitchFamily="34" charset="0"/>
              <a:buChar char="•"/>
              <a:defRPr/>
            </a:pPr>
            <a:r>
              <a:rPr lang="en-US" altLang="zh-CN" sz="2600" b="1" dirty="0">
                <a:cs typeface="Times New Roman" panose="02020603050405020304" pitchFamily="18" charset="0"/>
              </a:rPr>
              <a:t>2. </a:t>
            </a:r>
            <a:r>
              <a:rPr lang="zh-CN" altLang="en-US" sz="2600" b="1" dirty="0">
                <a:cs typeface="Times New Roman" panose="02020603050405020304" pitchFamily="18" charset="0"/>
              </a:rPr>
              <a:t>使用</a:t>
            </a:r>
            <a:r>
              <a:rPr lang="en-US" altLang="zh-CN" sz="2600" b="1" dirty="0">
                <a:cs typeface="Times New Roman" panose="02020603050405020304" pitchFamily="18" charset="0"/>
              </a:rPr>
              <a:t>&lt;</a:t>
            </a:r>
            <a:r>
              <a:rPr lang="en-US" altLang="zh-CN" sz="2600" b="1" dirty="0" err="1">
                <a:cs typeface="Times New Roman" panose="02020603050405020304" pitchFamily="18" charset="0"/>
              </a:rPr>
              <a:t>img</a:t>
            </a:r>
            <a:r>
              <a:rPr lang="en-US" altLang="zh-CN" sz="2600" b="1" dirty="0">
                <a:cs typeface="Times New Roman" panose="02020603050405020304" pitchFamily="18" charset="0"/>
              </a:rPr>
              <a:t>&gt;</a:t>
            </a:r>
            <a:r>
              <a:rPr lang="zh-CN" altLang="en-US" sz="2600" b="1" dirty="0">
                <a:cs typeface="Times New Roman" panose="02020603050405020304" pitchFamily="18" charset="0"/>
              </a:rPr>
              <a:t>标签制作</a:t>
            </a:r>
            <a:r>
              <a:rPr lang="en-US" altLang="zh-CN" sz="2600" b="1" dirty="0">
                <a:cs typeface="Times New Roman" panose="02020603050405020304" pitchFamily="18" charset="0"/>
              </a:rPr>
              <a:t>CD</a:t>
            </a:r>
            <a:r>
              <a:rPr lang="zh-CN" altLang="en-US" sz="2600" b="1" dirty="0">
                <a:cs typeface="Times New Roman" panose="02020603050405020304" pitchFamily="18" charset="0"/>
              </a:rPr>
              <a:t>图片</a:t>
            </a:r>
            <a:endParaRPr lang="en-US" altLang="zh-CN" sz="2600" b="1" dirty="0">
              <a:cs typeface="Times New Roman" panose="02020603050405020304" pitchFamily="18" charset="0"/>
            </a:endParaRPr>
          </a:p>
          <a:p>
            <a:pPr marL="1004888" lvl="1" indent="-457200">
              <a:spcBef>
                <a:spcPts val="575"/>
              </a:spcBef>
              <a:buClr>
                <a:schemeClr val="accent1"/>
              </a:buClr>
              <a:buSzPct val="85000"/>
              <a:buFont typeface="Arial" panose="020B0604020202020204" pitchFamily="34" charset="0"/>
              <a:buChar char="•"/>
              <a:defRPr/>
            </a:pPr>
            <a:r>
              <a:rPr lang="zh-CN" altLang="en-US" sz="2600" b="1" dirty="0">
                <a:latin typeface="Perpetua" panose="02020502060401020303" pitchFamily="18" charset="0"/>
              </a:rPr>
              <a:t>关键技术：</a:t>
            </a:r>
            <a:r>
              <a:rPr lang="en-US" altLang="zh-CN" sz="2600" b="1" dirty="0">
                <a:latin typeface="Perpetua" panose="02020502060401020303" pitchFamily="18" charset="0"/>
              </a:rPr>
              <a:t>CSS3  border-radius</a:t>
            </a:r>
            <a:r>
              <a:rPr lang="zh-CN" altLang="en-US" sz="2600" b="1" dirty="0">
                <a:latin typeface="Perpetua" panose="02020502060401020303" pitchFamily="18" charset="0"/>
              </a:rPr>
              <a:t>设置圆角边</a:t>
            </a:r>
          </a:p>
        </p:txBody>
      </p:sp>
      <p:sp>
        <p:nvSpPr>
          <p:cNvPr id="12292" name="文本框 3">
            <a:extLst>
              <a:ext uri="{FF2B5EF4-FFF2-40B4-BE49-F238E27FC236}">
                <a16:creationId xmlns:a16="http://schemas.microsoft.com/office/drawing/2014/main" id="{BD7BE351-A15D-475C-94B0-B3297D4AF579}"/>
              </a:ext>
            </a:extLst>
          </p:cNvPr>
          <p:cNvSpPr txBox="1">
            <a:spLocks noChangeArrowheads="1"/>
          </p:cNvSpPr>
          <p:nvPr/>
        </p:nvSpPr>
        <p:spPr bwMode="auto">
          <a:xfrm>
            <a:off x="1792288" y="4491038"/>
            <a:ext cx="3554412" cy="1271587"/>
          </a:xfrm>
          <a:prstGeom prst="rect">
            <a:avLst/>
          </a:prstGeom>
          <a:noFill/>
          <a:ln w="19050">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ea typeface="华文新魏" panose="02010800040101010101" pitchFamily="2" charset="-122"/>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ea typeface="华文新魏" panose="02010800040101010101" pitchFamily="2" charset="-122"/>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ea typeface="华文新魏" panose="02010800040101010101" pitchFamily="2" charset="-122"/>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9pPr>
          </a:lstStyle>
          <a:p>
            <a:pPr>
              <a:buFont typeface="Wingdings 3" panose="05040102010807070707" pitchFamily="18" charset="2"/>
              <a:buNone/>
            </a:pPr>
            <a:r>
              <a:rPr lang="en-US" altLang="zh-CN" sz="2000" b="1">
                <a:latin typeface="Perpetua" panose="02020502060401020303" pitchFamily="18" charset="0"/>
              </a:rPr>
              <a:t>#CDimage img{</a:t>
            </a:r>
          </a:p>
          <a:p>
            <a:pPr>
              <a:buFont typeface="Wingdings 3" panose="05040102010807070707" pitchFamily="18" charset="2"/>
              <a:buNone/>
            </a:pPr>
            <a:r>
              <a:rPr lang="en-US" altLang="zh-CN" sz="2000" b="1">
                <a:latin typeface="Perpetua" panose="02020502060401020303" pitchFamily="18" charset="0"/>
              </a:rPr>
              <a:t>	border-radius:50%;</a:t>
            </a:r>
          </a:p>
          <a:p>
            <a:pPr>
              <a:buFont typeface="Wingdings 3" panose="05040102010807070707" pitchFamily="18" charset="2"/>
              <a:buNone/>
            </a:pPr>
            <a:r>
              <a:rPr lang="en-US" altLang="zh-CN" sz="2000" b="1">
                <a:latin typeface="Perpetua" panose="02020502060401020303" pitchFamily="18" charset="0"/>
              </a:rPr>
              <a:t>}</a:t>
            </a:r>
          </a:p>
        </p:txBody>
      </p:sp>
      <p:pic>
        <p:nvPicPr>
          <p:cNvPr id="12293" name="Picture 2">
            <a:extLst>
              <a:ext uri="{FF2B5EF4-FFF2-40B4-BE49-F238E27FC236}">
                <a16:creationId xmlns:a16="http://schemas.microsoft.com/office/drawing/2014/main" id="{313CEA57-3B52-4564-AEF8-62377A61E7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3588" y="2011363"/>
            <a:ext cx="2076450" cy="348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9480983"/>
      </p:ext>
    </p:extLst>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3">
            <a:extLst>
              <a:ext uri="{FF2B5EF4-FFF2-40B4-BE49-F238E27FC236}">
                <a16:creationId xmlns:a16="http://schemas.microsoft.com/office/drawing/2014/main" id="{EF231A5C-E400-4C01-80BD-DEBFF3259984}"/>
              </a:ext>
            </a:extLst>
          </p:cNvPr>
          <p:cNvSpPr>
            <a:spLocks noGrp="1"/>
          </p:cNvSpPr>
          <p:nvPr>
            <p:ph type="ctrTitle"/>
          </p:nvPr>
        </p:nvSpPr>
        <p:spPr>
          <a:xfrm>
            <a:off x="960438" y="501650"/>
            <a:ext cx="8229600" cy="1270000"/>
          </a:xfrm>
        </p:spPr>
        <p:txBody>
          <a:bodyPr rtlCol="0"/>
          <a:lstStyle/>
          <a:p>
            <a:pPr algn="l" eaLnBrk="1" fontAlgn="auto" hangingPunct="1">
              <a:lnSpc>
                <a:spcPct val="150000"/>
              </a:lnSpc>
              <a:spcAft>
                <a:spcPts val="0"/>
              </a:spcAft>
              <a:tabLst>
                <a:tab pos="5267325" algn="r"/>
              </a:tabLst>
              <a:defRPr/>
            </a:pPr>
            <a:r>
              <a:rPr lang="en-US" altLang="zh-CN" sz="4400">
                <a:cs typeface="Times New Roman" panose="02020603050405020304" pitchFamily="18" charset="0"/>
              </a:rPr>
              <a:t>6.1 </a:t>
            </a:r>
            <a:r>
              <a:rPr lang="zh-CN" altLang="en-US" sz="4400">
                <a:cs typeface="Times New Roman" panose="02020603050405020304" pitchFamily="18" charset="0"/>
              </a:rPr>
              <a:t>音乐播放器</a:t>
            </a:r>
            <a:r>
              <a:rPr lang="zh-CN" altLang="zh-CN" sz="4400">
                <a:cs typeface="Times New Roman" panose="02020603050405020304" pitchFamily="18" charset="0"/>
              </a:rPr>
              <a:t>的设计与实现</a:t>
            </a:r>
            <a:endParaRPr lang="zh-CN" altLang="en-US" sz="4400" dirty="0">
              <a:latin typeface="Calibri" panose="020F0502020204030204" pitchFamily="34" charset="0"/>
              <a:cs typeface="Times New Roman" panose="02020603050405020304" pitchFamily="18" charset="0"/>
            </a:endParaRPr>
          </a:p>
        </p:txBody>
      </p:sp>
      <p:sp>
        <p:nvSpPr>
          <p:cNvPr id="10243" name="文本占位符 1">
            <a:extLst>
              <a:ext uri="{FF2B5EF4-FFF2-40B4-BE49-F238E27FC236}">
                <a16:creationId xmlns:a16="http://schemas.microsoft.com/office/drawing/2014/main" id="{68282641-69A3-4CCC-B1A3-1B52D04C5752}"/>
              </a:ext>
            </a:extLst>
          </p:cNvPr>
          <p:cNvSpPr txBox="1">
            <a:spLocks/>
          </p:cNvSpPr>
          <p:nvPr/>
        </p:nvSpPr>
        <p:spPr bwMode="auto">
          <a:xfrm>
            <a:off x="960438" y="1843088"/>
            <a:ext cx="5789612" cy="257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5267325" algn="r"/>
              </a:tabLst>
              <a:defRPr>
                <a:solidFill>
                  <a:schemeClr val="tx1"/>
                </a:solidFill>
                <a:latin typeface="Calibri" panose="020F0502020204030204" pitchFamily="34" charset="0"/>
                <a:ea typeface="宋体" panose="02010600030101010101" pitchFamily="2" charset="-122"/>
              </a:defRPr>
            </a:lvl1pPr>
            <a:lvl2pPr marL="547688" indent="-228600">
              <a:tabLst>
                <a:tab pos="5267325" algn="r"/>
              </a:tabLst>
              <a:defRPr>
                <a:solidFill>
                  <a:schemeClr val="tx1"/>
                </a:solidFill>
                <a:latin typeface="Calibri" panose="020F0502020204030204" pitchFamily="34" charset="0"/>
                <a:ea typeface="宋体" panose="02010600030101010101" pitchFamily="2" charset="-122"/>
              </a:defRPr>
            </a:lvl2pPr>
            <a:lvl3pPr marL="822325" indent="-228600">
              <a:tabLst>
                <a:tab pos="5267325" algn="r"/>
              </a:tabLst>
              <a:defRPr>
                <a:solidFill>
                  <a:schemeClr val="tx1"/>
                </a:solidFill>
                <a:latin typeface="Calibri" panose="020F0502020204030204" pitchFamily="34" charset="0"/>
                <a:ea typeface="宋体" panose="02010600030101010101" pitchFamily="2" charset="-122"/>
              </a:defRPr>
            </a:lvl3pPr>
            <a:lvl4pPr marL="1096963" indent="-228600">
              <a:tabLst>
                <a:tab pos="5267325" algn="r"/>
              </a:tabLst>
              <a:defRPr>
                <a:solidFill>
                  <a:schemeClr val="tx1"/>
                </a:solidFill>
                <a:latin typeface="Calibri" panose="020F0502020204030204" pitchFamily="34" charset="0"/>
                <a:ea typeface="宋体" panose="02010600030101010101" pitchFamily="2" charset="-122"/>
              </a:defRPr>
            </a:lvl4pPr>
            <a:lvl5pPr marL="1371600" indent="-228600">
              <a:tabLst>
                <a:tab pos="5267325" algn="r"/>
              </a:tabLst>
              <a:defRPr>
                <a:solidFill>
                  <a:schemeClr val="tx1"/>
                </a:solidFill>
                <a:latin typeface="Calibri" panose="020F0502020204030204" pitchFamily="34" charset="0"/>
                <a:ea typeface="宋体" panose="02010600030101010101" pitchFamily="2" charset="-122"/>
              </a:defRPr>
            </a:lvl5pPr>
            <a:lvl6pPr marL="1828800" indent="-228600" defTabSz="457200" eaLnBrk="0" fontAlgn="base" hangingPunct="0">
              <a:spcBef>
                <a:spcPct val="0"/>
              </a:spcBef>
              <a:spcAft>
                <a:spcPct val="0"/>
              </a:spcAft>
              <a:tabLst>
                <a:tab pos="5267325" algn="r"/>
              </a:tabLst>
              <a:defRPr>
                <a:solidFill>
                  <a:schemeClr val="tx1"/>
                </a:solidFill>
                <a:latin typeface="Calibri" panose="020F0502020204030204" pitchFamily="34" charset="0"/>
                <a:ea typeface="宋体" panose="02010600030101010101" pitchFamily="2" charset="-122"/>
              </a:defRPr>
            </a:lvl6pPr>
            <a:lvl7pPr marL="2286000" indent="-228600" defTabSz="457200" eaLnBrk="0" fontAlgn="base" hangingPunct="0">
              <a:spcBef>
                <a:spcPct val="0"/>
              </a:spcBef>
              <a:spcAft>
                <a:spcPct val="0"/>
              </a:spcAft>
              <a:tabLst>
                <a:tab pos="5267325" algn="r"/>
              </a:tabLst>
              <a:defRPr>
                <a:solidFill>
                  <a:schemeClr val="tx1"/>
                </a:solidFill>
                <a:latin typeface="Calibri" panose="020F0502020204030204" pitchFamily="34" charset="0"/>
                <a:ea typeface="宋体" panose="02010600030101010101" pitchFamily="2" charset="-122"/>
              </a:defRPr>
            </a:lvl7pPr>
            <a:lvl8pPr marL="2743200" indent="-228600" defTabSz="457200" eaLnBrk="0" fontAlgn="base" hangingPunct="0">
              <a:spcBef>
                <a:spcPct val="0"/>
              </a:spcBef>
              <a:spcAft>
                <a:spcPct val="0"/>
              </a:spcAft>
              <a:tabLst>
                <a:tab pos="5267325" algn="r"/>
              </a:tabLst>
              <a:defRPr>
                <a:solidFill>
                  <a:schemeClr val="tx1"/>
                </a:solidFill>
                <a:latin typeface="Calibri" panose="020F0502020204030204" pitchFamily="34" charset="0"/>
                <a:ea typeface="宋体" panose="02010600030101010101" pitchFamily="2" charset="-122"/>
              </a:defRPr>
            </a:lvl8pPr>
            <a:lvl9pPr marL="3200400" indent="-228600" defTabSz="457200" eaLnBrk="0" fontAlgn="base" hangingPunct="0">
              <a:spcBef>
                <a:spcPct val="0"/>
              </a:spcBef>
              <a:spcAft>
                <a:spcPct val="0"/>
              </a:spcAft>
              <a:tabLst>
                <a:tab pos="5267325" algn="r"/>
              </a:tabLst>
              <a:defRPr>
                <a:solidFill>
                  <a:schemeClr val="tx1"/>
                </a:solidFill>
                <a:latin typeface="Calibri" panose="020F0502020204030204" pitchFamily="34" charset="0"/>
                <a:ea typeface="宋体" panose="02010600030101010101" pitchFamily="2" charset="-122"/>
              </a:defRPr>
            </a:lvl9pPr>
          </a:lstStyle>
          <a:p>
            <a:pPr>
              <a:lnSpc>
                <a:spcPct val="150000"/>
              </a:lnSpc>
              <a:defRPr/>
            </a:pPr>
            <a:r>
              <a:rPr lang="en-US" altLang="zh-CN" sz="2800" b="1" dirty="0">
                <a:cs typeface="Times New Roman" panose="02020603050405020304" pitchFamily="18" charset="0"/>
              </a:rPr>
              <a:t>6.1.1 </a:t>
            </a:r>
            <a:r>
              <a:rPr lang="zh-CN" altLang="en-US" sz="2800" b="1" dirty="0">
                <a:cs typeface="Times New Roman" panose="02020603050405020304" pitchFamily="18" charset="0"/>
              </a:rPr>
              <a:t>界面设计</a:t>
            </a:r>
            <a:endParaRPr lang="zh-CN" altLang="zh-CN" sz="2800" b="1" dirty="0">
              <a:cs typeface="Times New Roman" panose="02020603050405020304" pitchFamily="18" charset="0"/>
            </a:endParaRPr>
          </a:p>
          <a:p>
            <a:pPr marL="514350" indent="-514350">
              <a:lnSpc>
                <a:spcPct val="150000"/>
              </a:lnSpc>
              <a:buFont typeface="Arial" panose="020B0604020202020204" pitchFamily="34" charset="0"/>
              <a:buChar char="•"/>
              <a:defRPr/>
            </a:pPr>
            <a:r>
              <a:rPr lang="en-US" altLang="zh-CN" sz="2600" b="1" dirty="0">
                <a:cs typeface="Times New Roman" panose="02020603050405020304" pitchFamily="18" charset="0"/>
              </a:rPr>
              <a:t>4. </a:t>
            </a:r>
            <a:r>
              <a:rPr lang="zh-CN" altLang="zh-CN" sz="2800" b="1" dirty="0"/>
              <a:t>使用</a:t>
            </a:r>
            <a:r>
              <a:rPr lang="en-US" altLang="zh-CN" sz="2800" b="1" dirty="0"/>
              <a:t>&lt;span&gt;</a:t>
            </a:r>
            <a:r>
              <a:rPr lang="zh-CN" altLang="zh-CN" sz="2800" b="1" dirty="0"/>
              <a:t>标签定义歌曲名称</a:t>
            </a:r>
          </a:p>
          <a:p>
            <a:pPr marL="514350" indent="-514350">
              <a:lnSpc>
                <a:spcPct val="150000"/>
              </a:lnSpc>
              <a:buFont typeface="Arial" panose="020B0604020202020204" pitchFamily="34" charset="0"/>
              <a:buChar char="•"/>
              <a:defRPr/>
            </a:pPr>
            <a:endParaRPr lang="zh-CN" altLang="zh-CN" sz="2800" b="1" dirty="0"/>
          </a:p>
        </p:txBody>
      </p:sp>
      <p:sp>
        <p:nvSpPr>
          <p:cNvPr id="14340" name="文本框 3">
            <a:extLst>
              <a:ext uri="{FF2B5EF4-FFF2-40B4-BE49-F238E27FC236}">
                <a16:creationId xmlns:a16="http://schemas.microsoft.com/office/drawing/2014/main" id="{B1DBB86F-9DEF-4DD1-BF3E-107A2646E71C}"/>
              </a:ext>
            </a:extLst>
          </p:cNvPr>
          <p:cNvSpPr txBox="1">
            <a:spLocks noChangeArrowheads="1"/>
          </p:cNvSpPr>
          <p:nvPr/>
        </p:nvSpPr>
        <p:spPr bwMode="auto">
          <a:xfrm>
            <a:off x="1135063" y="3386138"/>
            <a:ext cx="5900737" cy="1708150"/>
          </a:xfrm>
          <a:prstGeom prst="rect">
            <a:avLst/>
          </a:prstGeom>
          <a:noFill/>
          <a:ln w="19050">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457200" indent="-4572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ea typeface="华文新魏" panose="02010800040101010101" pitchFamily="2" charset="-122"/>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ea typeface="华文新魏" panose="02010800040101010101" pitchFamily="2" charset="-122"/>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ea typeface="华文新魏" panose="02010800040101010101" pitchFamily="2" charset="-122"/>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9pPr>
          </a:lstStyle>
          <a:p>
            <a:pPr>
              <a:buFont typeface="Trebuchet MS" panose="020B0603020202020204" pitchFamily="34" charset="0"/>
              <a:buAutoNum type="arabicPeriod"/>
            </a:pPr>
            <a:r>
              <a:rPr lang="en-US" altLang="zh-CN" sz="2000"/>
              <a:t>&lt;!--</a:t>
            </a:r>
            <a:r>
              <a:rPr lang="zh-CN" altLang="zh-CN" sz="2000"/>
              <a:t>显示歌曲名称</a:t>
            </a:r>
            <a:r>
              <a:rPr lang="en-US" altLang="zh-CN" sz="2000"/>
              <a:t>--&gt;</a:t>
            </a:r>
            <a:endParaRPr lang="zh-CN" altLang="zh-CN" sz="2000"/>
          </a:p>
          <a:p>
            <a:pPr>
              <a:buFont typeface="Trebuchet MS" panose="020B0603020202020204" pitchFamily="34" charset="0"/>
              <a:buAutoNum type="arabicPeriod"/>
            </a:pPr>
            <a:r>
              <a:rPr lang="en-US" altLang="zh-CN" sz="2000"/>
              <a:t>&lt;div&gt;</a:t>
            </a:r>
            <a:endParaRPr lang="zh-CN" altLang="zh-CN" sz="2000"/>
          </a:p>
          <a:p>
            <a:pPr>
              <a:buFont typeface="Trebuchet MS" panose="020B0603020202020204" pitchFamily="34" charset="0"/>
              <a:buAutoNum type="arabicPeriod"/>
            </a:pPr>
            <a:r>
              <a:rPr lang="zh-CN" altLang="zh-CN" sz="2000"/>
              <a:t>当前正在播放</a:t>
            </a:r>
            <a:r>
              <a:rPr lang="en-US" altLang="zh-CN" sz="2000"/>
              <a:t>: &lt;span id="title"&gt;</a:t>
            </a:r>
            <a:r>
              <a:rPr lang="zh-CN" altLang="zh-CN" sz="2000"/>
              <a:t>小夜曲</a:t>
            </a:r>
            <a:r>
              <a:rPr lang="en-US" altLang="zh-CN" sz="2000"/>
              <a:t>&lt;/span&gt;</a:t>
            </a:r>
            <a:endParaRPr lang="zh-CN" altLang="zh-CN" sz="2000"/>
          </a:p>
          <a:p>
            <a:pPr>
              <a:buFont typeface="Trebuchet MS" panose="020B0603020202020204" pitchFamily="34" charset="0"/>
              <a:buAutoNum type="arabicPeriod"/>
            </a:pPr>
            <a:r>
              <a:rPr lang="en-US" altLang="zh-CN" sz="2000"/>
              <a:t>&lt;/div&gt;</a:t>
            </a:r>
            <a:endParaRPr lang="en-US" altLang="zh-CN" sz="2000" b="1">
              <a:latin typeface="Perpetua" panose="02020502060401020303" pitchFamily="18" charset="0"/>
            </a:endParaRPr>
          </a:p>
        </p:txBody>
      </p:sp>
      <p:pic>
        <p:nvPicPr>
          <p:cNvPr id="14341" name="Picture 2">
            <a:extLst>
              <a:ext uri="{FF2B5EF4-FFF2-40B4-BE49-F238E27FC236}">
                <a16:creationId xmlns:a16="http://schemas.microsoft.com/office/drawing/2014/main" id="{8FDB7B89-CCD6-4B0D-BF27-53509B80AB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924050"/>
            <a:ext cx="1943100"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074108"/>
      </p:ext>
    </p:extLst>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3">
            <a:extLst>
              <a:ext uri="{FF2B5EF4-FFF2-40B4-BE49-F238E27FC236}">
                <a16:creationId xmlns:a16="http://schemas.microsoft.com/office/drawing/2014/main" id="{8EDB1CF5-096C-48A1-9212-7265E13F82A7}"/>
              </a:ext>
            </a:extLst>
          </p:cNvPr>
          <p:cNvSpPr>
            <a:spLocks noGrp="1"/>
          </p:cNvSpPr>
          <p:nvPr>
            <p:ph type="ctrTitle"/>
          </p:nvPr>
        </p:nvSpPr>
        <p:spPr>
          <a:xfrm>
            <a:off x="960438" y="501650"/>
            <a:ext cx="8229600" cy="1270000"/>
          </a:xfrm>
        </p:spPr>
        <p:txBody>
          <a:bodyPr rtlCol="0"/>
          <a:lstStyle/>
          <a:p>
            <a:pPr algn="l" eaLnBrk="1" fontAlgn="auto" hangingPunct="1">
              <a:lnSpc>
                <a:spcPct val="150000"/>
              </a:lnSpc>
              <a:spcAft>
                <a:spcPts val="0"/>
              </a:spcAft>
              <a:tabLst>
                <a:tab pos="5267325" algn="r"/>
              </a:tabLst>
              <a:defRPr/>
            </a:pPr>
            <a:r>
              <a:rPr lang="en-US" altLang="zh-CN" sz="4400">
                <a:cs typeface="Times New Roman" panose="02020603050405020304" pitchFamily="18" charset="0"/>
              </a:rPr>
              <a:t>6.1 </a:t>
            </a:r>
            <a:r>
              <a:rPr lang="zh-CN" altLang="en-US" sz="4400">
                <a:cs typeface="Times New Roman" panose="02020603050405020304" pitchFamily="18" charset="0"/>
              </a:rPr>
              <a:t>音乐播放器</a:t>
            </a:r>
            <a:r>
              <a:rPr lang="zh-CN" altLang="zh-CN" sz="4400">
                <a:cs typeface="Times New Roman" panose="02020603050405020304" pitchFamily="18" charset="0"/>
              </a:rPr>
              <a:t>的设计与实现</a:t>
            </a:r>
            <a:endParaRPr lang="zh-CN" altLang="en-US" sz="4400" dirty="0">
              <a:latin typeface="Calibri" panose="020F0502020204030204" pitchFamily="34" charset="0"/>
              <a:cs typeface="Times New Roman" panose="02020603050405020304" pitchFamily="18" charset="0"/>
            </a:endParaRPr>
          </a:p>
        </p:txBody>
      </p:sp>
      <p:sp>
        <p:nvSpPr>
          <p:cNvPr id="10243" name="文本占位符 1">
            <a:extLst>
              <a:ext uri="{FF2B5EF4-FFF2-40B4-BE49-F238E27FC236}">
                <a16:creationId xmlns:a16="http://schemas.microsoft.com/office/drawing/2014/main" id="{B5138DE3-C90E-41BC-A9F1-17804C504F72}"/>
              </a:ext>
            </a:extLst>
          </p:cNvPr>
          <p:cNvSpPr txBox="1">
            <a:spLocks/>
          </p:cNvSpPr>
          <p:nvPr/>
        </p:nvSpPr>
        <p:spPr bwMode="auto">
          <a:xfrm>
            <a:off x="960438" y="1843088"/>
            <a:ext cx="5789612" cy="257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5267325" algn="r"/>
              </a:tabLst>
              <a:defRPr>
                <a:solidFill>
                  <a:schemeClr val="tx1"/>
                </a:solidFill>
                <a:latin typeface="Calibri" panose="020F0502020204030204" pitchFamily="34" charset="0"/>
                <a:ea typeface="宋体" panose="02010600030101010101" pitchFamily="2" charset="-122"/>
              </a:defRPr>
            </a:lvl1pPr>
            <a:lvl2pPr marL="547688" indent="-228600">
              <a:tabLst>
                <a:tab pos="5267325" algn="r"/>
              </a:tabLst>
              <a:defRPr>
                <a:solidFill>
                  <a:schemeClr val="tx1"/>
                </a:solidFill>
                <a:latin typeface="Calibri" panose="020F0502020204030204" pitchFamily="34" charset="0"/>
                <a:ea typeface="宋体" panose="02010600030101010101" pitchFamily="2" charset="-122"/>
              </a:defRPr>
            </a:lvl2pPr>
            <a:lvl3pPr marL="822325" indent="-228600">
              <a:tabLst>
                <a:tab pos="5267325" algn="r"/>
              </a:tabLst>
              <a:defRPr>
                <a:solidFill>
                  <a:schemeClr val="tx1"/>
                </a:solidFill>
                <a:latin typeface="Calibri" panose="020F0502020204030204" pitchFamily="34" charset="0"/>
                <a:ea typeface="宋体" panose="02010600030101010101" pitchFamily="2" charset="-122"/>
              </a:defRPr>
            </a:lvl3pPr>
            <a:lvl4pPr marL="1096963" indent="-228600">
              <a:tabLst>
                <a:tab pos="5267325" algn="r"/>
              </a:tabLst>
              <a:defRPr>
                <a:solidFill>
                  <a:schemeClr val="tx1"/>
                </a:solidFill>
                <a:latin typeface="Calibri" panose="020F0502020204030204" pitchFamily="34" charset="0"/>
                <a:ea typeface="宋体" panose="02010600030101010101" pitchFamily="2" charset="-122"/>
              </a:defRPr>
            </a:lvl4pPr>
            <a:lvl5pPr marL="1371600" indent="-228600">
              <a:tabLst>
                <a:tab pos="5267325" algn="r"/>
              </a:tabLst>
              <a:defRPr>
                <a:solidFill>
                  <a:schemeClr val="tx1"/>
                </a:solidFill>
                <a:latin typeface="Calibri" panose="020F0502020204030204" pitchFamily="34" charset="0"/>
                <a:ea typeface="宋体" panose="02010600030101010101" pitchFamily="2" charset="-122"/>
              </a:defRPr>
            </a:lvl5pPr>
            <a:lvl6pPr marL="1828800" indent="-228600" defTabSz="457200" eaLnBrk="0" fontAlgn="base" hangingPunct="0">
              <a:spcBef>
                <a:spcPct val="0"/>
              </a:spcBef>
              <a:spcAft>
                <a:spcPct val="0"/>
              </a:spcAft>
              <a:tabLst>
                <a:tab pos="5267325" algn="r"/>
              </a:tabLst>
              <a:defRPr>
                <a:solidFill>
                  <a:schemeClr val="tx1"/>
                </a:solidFill>
                <a:latin typeface="Calibri" panose="020F0502020204030204" pitchFamily="34" charset="0"/>
                <a:ea typeface="宋体" panose="02010600030101010101" pitchFamily="2" charset="-122"/>
              </a:defRPr>
            </a:lvl6pPr>
            <a:lvl7pPr marL="2286000" indent="-228600" defTabSz="457200" eaLnBrk="0" fontAlgn="base" hangingPunct="0">
              <a:spcBef>
                <a:spcPct val="0"/>
              </a:spcBef>
              <a:spcAft>
                <a:spcPct val="0"/>
              </a:spcAft>
              <a:tabLst>
                <a:tab pos="5267325" algn="r"/>
              </a:tabLst>
              <a:defRPr>
                <a:solidFill>
                  <a:schemeClr val="tx1"/>
                </a:solidFill>
                <a:latin typeface="Calibri" panose="020F0502020204030204" pitchFamily="34" charset="0"/>
                <a:ea typeface="宋体" panose="02010600030101010101" pitchFamily="2" charset="-122"/>
              </a:defRPr>
            </a:lvl7pPr>
            <a:lvl8pPr marL="2743200" indent="-228600" defTabSz="457200" eaLnBrk="0" fontAlgn="base" hangingPunct="0">
              <a:spcBef>
                <a:spcPct val="0"/>
              </a:spcBef>
              <a:spcAft>
                <a:spcPct val="0"/>
              </a:spcAft>
              <a:tabLst>
                <a:tab pos="5267325" algn="r"/>
              </a:tabLst>
              <a:defRPr>
                <a:solidFill>
                  <a:schemeClr val="tx1"/>
                </a:solidFill>
                <a:latin typeface="Calibri" panose="020F0502020204030204" pitchFamily="34" charset="0"/>
                <a:ea typeface="宋体" panose="02010600030101010101" pitchFamily="2" charset="-122"/>
              </a:defRPr>
            </a:lvl8pPr>
            <a:lvl9pPr marL="3200400" indent="-228600" defTabSz="457200" eaLnBrk="0" fontAlgn="base" hangingPunct="0">
              <a:spcBef>
                <a:spcPct val="0"/>
              </a:spcBef>
              <a:spcAft>
                <a:spcPct val="0"/>
              </a:spcAft>
              <a:tabLst>
                <a:tab pos="5267325" algn="r"/>
              </a:tabLst>
              <a:defRPr>
                <a:solidFill>
                  <a:schemeClr val="tx1"/>
                </a:solidFill>
                <a:latin typeface="Calibri" panose="020F0502020204030204" pitchFamily="34" charset="0"/>
                <a:ea typeface="宋体" panose="02010600030101010101" pitchFamily="2" charset="-122"/>
              </a:defRPr>
            </a:lvl9pPr>
          </a:lstStyle>
          <a:p>
            <a:pPr>
              <a:lnSpc>
                <a:spcPct val="150000"/>
              </a:lnSpc>
              <a:defRPr/>
            </a:pPr>
            <a:r>
              <a:rPr lang="en-US" altLang="zh-CN" sz="2800" b="1" dirty="0">
                <a:cs typeface="Times New Roman" panose="02020603050405020304" pitchFamily="18" charset="0"/>
              </a:rPr>
              <a:t>6.1.1 </a:t>
            </a:r>
            <a:r>
              <a:rPr lang="zh-CN" altLang="en-US" sz="2800" b="1" dirty="0">
                <a:cs typeface="Times New Roman" panose="02020603050405020304" pitchFamily="18" charset="0"/>
              </a:rPr>
              <a:t>界面设计</a:t>
            </a:r>
            <a:endParaRPr lang="zh-CN" altLang="zh-CN" sz="2800" b="1" dirty="0">
              <a:cs typeface="Times New Roman" panose="02020603050405020304" pitchFamily="18" charset="0"/>
            </a:endParaRPr>
          </a:p>
          <a:p>
            <a:pPr marL="514350" indent="-514350">
              <a:lnSpc>
                <a:spcPct val="150000"/>
              </a:lnSpc>
              <a:buFont typeface="Arial" panose="020B0604020202020204" pitchFamily="34" charset="0"/>
              <a:buChar char="•"/>
              <a:defRPr/>
            </a:pPr>
            <a:r>
              <a:rPr lang="en-US" altLang="zh-CN" sz="2600" b="1" dirty="0">
                <a:cs typeface="Times New Roman" panose="02020603050405020304" pitchFamily="18" charset="0"/>
              </a:rPr>
              <a:t>5. </a:t>
            </a:r>
            <a:r>
              <a:rPr lang="zh-CN" altLang="zh-CN" sz="2800" b="1" dirty="0"/>
              <a:t>使用</a:t>
            </a:r>
            <a:r>
              <a:rPr lang="en-US" altLang="zh-CN" sz="2800" b="1" dirty="0"/>
              <a:t>&lt;button&gt;</a:t>
            </a:r>
            <a:r>
              <a:rPr lang="zh-CN" altLang="zh-CN" sz="2800" b="1" dirty="0"/>
              <a:t>标签制作音乐播放器按钮</a:t>
            </a:r>
          </a:p>
          <a:p>
            <a:pPr marL="514350" indent="-514350">
              <a:lnSpc>
                <a:spcPct val="150000"/>
              </a:lnSpc>
              <a:buFont typeface="Arial" panose="020B0604020202020204" pitchFamily="34" charset="0"/>
              <a:buChar char="•"/>
              <a:defRPr/>
            </a:pPr>
            <a:endParaRPr lang="zh-CN" altLang="zh-CN" sz="2800" b="1" dirty="0"/>
          </a:p>
          <a:p>
            <a:pPr marL="514350" indent="-514350">
              <a:lnSpc>
                <a:spcPct val="150000"/>
              </a:lnSpc>
              <a:buFont typeface="Arial" panose="020B0604020202020204" pitchFamily="34" charset="0"/>
              <a:buChar char="•"/>
              <a:defRPr/>
            </a:pPr>
            <a:endParaRPr lang="zh-CN" altLang="zh-CN" sz="2800" b="1" dirty="0"/>
          </a:p>
        </p:txBody>
      </p:sp>
      <p:sp>
        <p:nvSpPr>
          <p:cNvPr id="15364" name="文本框 3">
            <a:extLst>
              <a:ext uri="{FF2B5EF4-FFF2-40B4-BE49-F238E27FC236}">
                <a16:creationId xmlns:a16="http://schemas.microsoft.com/office/drawing/2014/main" id="{A7C5039E-1B56-44A5-9362-1968DD2549D9}"/>
              </a:ext>
            </a:extLst>
          </p:cNvPr>
          <p:cNvSpPr txBox="1">
            <a:spLocks noChangeArrowheads="1"/>
          </p:cNvSpPr>
          <p:nvPr/>
        </p:nvSpPr>
        <p:spPr bwMode="auto">
          <a:xfrm>
            <a:off x="1135063" y="3963988"/>
            <a:ext cx="5900737" cy="1420812"/>
          </a:xfrm>
          <a:prstGeom prst="rect">
            <a:avLst/>
          </a:prstGeom>
          <a:noFill/>
          <a:ln w="19050">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457200" indent="-4572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ea typeface="华文新魏" panose="02010800040101010101" pitchFamily="2" charset="-122"/>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ea typeface="华文新魏" panose="02010800040101010101" pitchFamily="2" charset="-122"/>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ea typeface="华文新魏" panose="02010800040101010101" pitchFamily="2" charset="-122"/>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ea typeface="华文新魏" panose="02010800040101010101" pitchFamily="2" charset="-122"/>
              </a:defRPr>
            </a:lvl9pPr>
          </a:lstStyle>
          <a:p>
            <a:pPr>
              <a:lnSpc>
                <a:spcPct val="150000"/>
              </a:lnSpc>
              <a:spcBef>
                <a:spcPct val="0"/>
              </a:spcBef>
              <a:buFont typeface="Trebuchet MS" panose="020B0603020202020204" pitchFamily="34" charset="0"/>
              <a:buAutoNum type="arabicPeriod"/>
            </a:pPr>
            <a:r>
              <a:rPr lang="en-US" altLang="zh-CN" sz="2000"/>
              <a:t>&lt;button&gt;&lt;img src="image/previous.png" width="50" height="50"/&gt;</a:t>
            </a:r>
            <a:endParaRPr lang="zh-CN" altLang="zh-CN" sz="2000"/>
          </a:p>
          <a:p>
            <a:pPr>
              <a:lnSpc>
                <a:spcPct val="150000"/>
              </a:lnSpc>
              <a:spcBef>
                <a:spcPct val="0"/>
              </a:spcBef>
              <a:buFont typeface="Trebuchet MS" panose="020B0603020202020204" pitchFamily="34" charset="0"/>
              <a:buAutoNum type="arabicPeriod"/>
            </a:pPr>
            <a:r>
              <a:rPr lang="en-US" altLang="zh-CN" sz="2000"/>
              <a:t>&lt;/button&gt;</a:t>
            </a:r>
            <a:endParaRPr lang="zh-CN" altLang="zh-CN" sz="2000"/>
          </a:p>
        </p:txBody>
      </p:sp>
      <p:pic>
        <p:nvPicPr>
          <p:cNvPr id="15365" name="Picture 2">
            <a:extLst>
              <a:ext uri="{FF2B5EF4-FFF2-40B4-BE49-F238E27FC236}">
                <a16:creationId xmlns:a16="http://schemas.microsoft.com/office/drawing/2014/main" id="{149617EA-BFDE-498A-BD35-859BAAB663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8400" y="1668463"/>
            <a:ext cx="2276475" cy="373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3809258"/>
      </p:ext>
    </p:extLst>
  </p:cSld>
  <p:clrMapOvr>
    <a:masterClrMapping/>
  </p:clrMapOvr>
  <p:transition>
    <p:wipe dir="r"/>
  </p:transition>
</p:sld>
</file>

<file path=ppt/theme/theme1.xml><?xml version="1.0" encoding="utf-8"?>
<a:theme xmlns:a="http://schemas.openxmlformats.org/drawingml/2006/main" name="平面">
  <a:themeElements>
    <a:clrScheme name="紫罗兰色">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平面">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平面">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2352</TotalTime>
  <Words>897</Words>
  <Application>Microsoft Office PowerPoint</Application>
  <PresentationFormat>宽屏</PresentationFormat>
  <Paragraphs>105</Paragraphs>
  <Slides>18</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18</vt:i4>
      </vt:variant>
    </vt:vector>
  </HeadingPairs>
  <TitlesOfParts>
    <vt:vector size="29" baseType="lpstr">
      <vt:lpstr>方正姚体</vt:lpstr>
      <vt:lpstr>华文新魏</vt:lpstr>
      <vt:lpstr>宋体</vt:lpstr>
      <vt:lpstr>Arial</vt:lpstr>
      <vt:lpstr>Calibri</vt:lpstr>
      <vt:lpstr>Perpetua</vt:lpstr>
      <vt:lpstr>Times New Roman</vt:lpstr>
      <vt:lpstr>Trebuchet MS</vt:lpstr>
      <vt:lpstr>Wingdings 2</vt:lpstr>
      <vt:lpstr>Wingdings 3</vt:lpstr>
      <vt:lpstr>平面</vt:lpstr>
      <vt:lpstr>实验六 HTML5媒体API项目</vt:lpstr>
      <vt:lpstr>说明</vt:lpstr>
      <vt:lpstr>目录</vt:lpstr>
      <vt:lpstr>6.1 音乐播放器的设计与实现</vt:lpstr>
      <vt:lpstr>6.1 音乐播放器的设计与实现</vt:lpstr>
      <vt:lpstr>6.1 音乐播放器的设计与实现</vt:lpstr>
      <vt:lpstr>6.1 音乐播放器的设计与实现</vt:lpstr>
      <vt:lpstr>6.1 音乐播放器的设计与实现</vt:lpstr>
      <vt:lpstr>6.1 音乐播放器的设计与实现</vt:lpstr>
      <vt:lpstr>6.1 音乐播放器的设计与实现</vt:lpstr>
      <vt:lpstr>6.1 音乐播放器的设计与实现</vt:lpstr>
      <vt:lpstr>6.1 音乐播放器的设计与实现</vt:lpstr>
      <vt:lpstr>6.2 在线教学视频的设计与实现</vt:lpstr>
      <vt:lpstr>6.2 在线教学视频的设计与实现</vt:lpstr>
      <vt:lpstr>6.2 在线教学视频的设计与实现</vt:lpstr>
      <vt:lpstr>6.2 在线教学视频的设计与实现</vt:lpstr>
      <vt:lpstr>6.2 在线教学视频的设计与实现</vt:lpstr>
      <vt:lpstr>6.2 在线教学视频的设计与实现</vt:lpstr>
    </vt:vector>
  </TitlesOfParts>
  <Company>Neusoft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Lixin Ma</dc:creator>
  <cp:lastModifiedBy>2012dnd.com</cp:lastModifiedBy>
  <cp:revision>863</cp:revision>
  <dcterms:created xsi:type="dcterms:W3CDTF">2013-04-09T00:17:48Z</dcterms:created>
  <dcterms:modified xsi:type="dcterms:W3CDTF">2022-11-16T01:55:39Z</dcterms:modified>
</cp:coreProperties>
</file>